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58" r:id="rId2"/>
    <p:sldId id="257" r:id="rId3"/>
    <p:sldId id="259" r:id="rId4"/>
    <p:sldId id="260" r:id="rId5"/>
    <p:sldId id="261" r:id="rId6"/>
    <p:sldId id="262"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94660"/>
  </p:normalViewPr>
  <p:slideViewPr>
    <p:cSldViewPr snapToGrid="0">
      <p:cViewPr varScale="1">
        <p:scale>
          <a:sx n="72" d="100"/>
          <a:sy n="72" d="100"/>
        </p:scale>
        <p:origin x="57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111916-E066-4441-9684-8B10FA4C8199}" type="datetimeFigureOut">
              <a:rPr lang="en-GB" smtClean="0"/>
              <a:t>06/05/2025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041C0D-2B70-4717-AF8D-EA170B74B160}" type="slidenum">
              <a:rPr lang="en-GB" smtClean="0"/>
              <a:t>‹#›</a:t>
            </a:fld>
            <a:endParaRPr lang="en-GB"/>
          </a:p>
        </p:txBody>
      </p:sp>
    </p:spTree>
    <p:extLst>
      <p:ext uri="{BB962C8B-B14F-4D97-AF65-F5344CB8AC3E}">
        <p14:creationId xmlns:p14="http://schemas.microsoft.com/office/powerpoint/2010/main" val="1191717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DAF</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DBB779C-BB4E-47B3-8D48-B1DFC5D7A55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7881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DAF</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DBB779C-BB4E-47B3-8D48-B1DFC5D7A55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22546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Before</a:t>
            </a:r>
            <a:r>
              <a:rPr lang="en-GB" baseline="0" dirty="0"/>
              <a:t> school, break time and after school – there is nearly always someone in Raising Achievement that you can come and talk to. We have many of the revision books, if you would like to come and see which book/s would work best for you before purchasing, and are always here for advice and academic support.</a:t>
            </a:r>
            <a:endParaRPr lang="en-GB" dirty="0"/>
          </a:p>
        </p:txBody>
      </p:sp>
      <p:sp>
        <p:nvSpPr>
          <p:cNvPr id="4" name="Slide Number Placeholder 3"/>
          <p:cNvSpPr>
            <a:spLocks noGrp="1"/>
          </p:cNvSpPr>
          <p:nvPr>
            <p:ph type="sldNum" sz="quarter" idx="10"/>
          </p:nvPr>
        </p:nvSpPr>
        <p:spPr/>
        <p:txBody>
          <a:bodyPr/>
          <a:lstStyle/>
          <a:p>
            <a:fld id="{A3893607-FE3F-420E-BC12-C5EF7E0CB0C5}" type="slidenum">
              <a:rPr lang="en-GB" smtClean="0"/>
              <a:t>7</a:t>
            </a:fld>
            <a:endParaRPr lang="en-GB"/>
          </a:p>
        </p:txBody>
      </p:sp>
    </p:spTree>
    <p:extLst>
      <p:ext uri="{BB962C8B-B14F-4D97-AF65-F5344CB8AC3E}">
        <p14:creationId xmlns:p14="http://schemas.microsoft.com/office/powerpoint/2010/main" val="2122486479"/>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4" name="Right Triangle 3"/>
          <p:cNvSpPr/>
          <p:nvPr userDrawn="1"/>
        </p:nvSpPr>
        <p:spPr>
          <a:xfrm>
            <a:off x="1" y="2320253"/>
            <a:ext cx="7152116" cy="4116265"/>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4866102"/>
              <a:gd name="connsiteY0" fmla="*/ 4210050 h 4210050"/>
              <a:gd name="connsiteX1" fmla="*/ 0 w 4866102"/>
              <a:gd name="connsiteY1" fmla="*/ 0 h 4210050"/>
              <a:gd name="connsiteX2" fmla="*/ 4866102 w 4866102"/>
              <a:gd name="connsiteY2" fmla="*/ 4210050 h 4210050"/>
              <a:gd name="connsiteX3" fmla="*/ 0 w 4866102"/>
              <a:gd name="connsiteY3" fmla="*/ 4210050 h 4210050"/>
            </a:gdLst>
            <a:ahLst/>
            <a:cxnLst>
              <a:cxn ang="0">
                <a:pos x="connsiteX0" y="connsiteY0"/>
              </a:cxn>
              <a:cxn ang="0">
                <a:pos x="connsiteX1" y="connsiteY1"/>
              </a:cxn>
              <a:cxn ang="0">
                <a:pos x="connsiteX2" y="connsiteY2"/>
              </a:cxn>
              <a:cxn ang="0">
                <a:pos x="connsiteX3" y="connsiteY3"/>
              </a:cxn>
            </a:cxnLst>
            <a:rect l="l" t="t" r="r" b="b"/>
            <a:pathLst>
              <a:path w="4866102" h="4210050">
                <a:moveTo>
                  <a:pt x="0" y="4210050"/>
                </a:moveTo>
                <a:lnTo>
                  <a:pt x="0" y="0"/>
                </a:lnTo>
                <a:lnTo>
                  <a:pt x="4866102" y="4210050"/>
                </a:lnTo>
                <a:lnTo>
                  <a:pt x="0" y="4210050"/>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5" name="Freeform 14"/>
          <p:cNvSpPr/>
          <p:nvPr userDrawn="1"/>
        </p:nvSpPr>
        <p:spPr>
          <a:xfrm>
            <a:off x="-3173" y="-265988"/>
            <a:ext cx="12195173" cy="670250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20" name="Picture 19"/>
          <p:cNvPicPr>
            <a:picLocks noChangeAspect="1"/>
          </p:cNvPicPr>
          <p:nvPr userDrawn="1"/>
        </p:nvPicPr>
        <p:blipFill>
          <a:blip r:embed="rId2" cstate="print">
            <a:extLst>
              <a:ext uri="{BEBA8EAE-BF5A-486C-A8C5-ECC9F3942E4B}">
                <a14:imgProps xmlns:a14="http://schemas.microsoft.com/office/drawing/2010/main">
                  <a14:imgLayer r:embed="rId3">
                    <a14:imgEffect>
                      <a14:backgroundRemoval t="0" b="100000" l="0" r="100000">
                        <a14:foregroundMark x1="2848" y1="51051" x2="2848" y2="51051"/>
                        <a14:foregroundMark x1="13483" y1="49349" x2="13483" y2="49349"/>
                        <a14:foregroundMark x1="25408" y1="52152" x2="25408" y2="52152"/>
                        <a14:foregroundMark x1="43297" y1="50501" x2="43297" y2="50501"/>
                        <a14:foregroundMark x1="50095" y1="49349" x2="50095" y2="49349"/>
                        <a14:foregroundMark x1="2431" y1="76276" x2="2431" y2="76276"/>
                        <a14:foregroundMark x1="14774" y1="74024" x2="14774" y2="74024"/>
                        <a14:foregroundMark x1="26244" y1="74024" x2="26244" y2="74024"/>
                        <a14:foregroundMark x1="39461" y1="70120" x2="39461" y2="70120"/>
                        <a14:foregroundMark x1="51804" y1="70120" x2="51804" y2="70120"/>
                        <a14:foregroundMark x1="1177" y1="90340" x2="1177" y2="90340"/>
                        <a14:foregroundMark x1="5811" y1="88939" x2="5811" y2="88939"/>
                        <a14:foregroundMark x1="10406" y1="89640" x2="10406" y2="89640"/>
                        <a14:foregroundMark x1="15382" y1="90140" x2="15382" y2="90140"/>
                        <a14:foregroundMark x1="18914" y1="89189" x2="18914" y2="89189"/>
                        <a14:foregroundMark x1="23889" y1="88739" x2="23889" y2="88739"/>
                        <a14:foregroundMark x1="31523" y1="88488" x2="31523" y2="88488"/>
                        <a14:foregroundMark x1="36308" y1="88939" x2="36308" y2="88939"/>
                        <a14:foregroundMark x1="39499" y1="90340" x2="39499" y2="90340"/>
                        <a14:foregroundMark x1="46411" y1="88739" x2="46411" y2="88739"/>
                        <a14:foregroundMark x1="51196" y1="88739" x2="51196" y2="88739"/>
                        <a14:foregroundMark x1="55108" y1="88939" x2="55108" y2="88939"/>
                        <a14:backgroundMark x1="29396" y1="52503" x2="29396" y2="52503"/>
                        <a14:backgroundMark x1="5963" y1="72823" x2="5963" y2="72823"/>
                        <a14:backgroundMark x1="29016" y1="76076" x2="29016" y2="76076"/>
                        <a14:backgroundMark x1="24763" y1="90591" x2="24763" y2="90591"/>
                      </a14:backgroundRemoval>
                    </a14:imgEffect>
                    <a14:imgEffect>
                      <a14:saturation sat="300000"/>
                    </a14:imgEffect>
                  </a14:imgLayer>
                </a14:imgProps>
              </a:ext>
              <a:ext uri="{28A0092B-C50C-407E-A947-70E740481C1C}">
                <a14:useLocalDpi xmlns:a14="http://schemas.microsoft.com/office/drawing/2010/main" val="0"/>
              </a:ext>
            </a:extLst>
          </a:blip>
          <a:stretch>
            <a:fillRect/>
          </a:stretch>
        </p:blipFill>
        <p:spPr>
          <a:xfrm>
            <a:off x="1320221" y="404665"/>
            <a:ext cx="4774192" cy="2717101"/>
          </a:xfrm>
          <a:prstGeom prst="rect">
            <a:avLst/>
          </a:prstGeom>
        </p:spPr>
      </p:pic>
      <p:sp>
        <p:nvSpPr>
          <p:cNvPr id="4" name="Date Placeholder 3"/>
          <p:cNvSpPr>
            <a:spLocks noGrp="1"/>
          </p:cNvSpPr>
          <p:nvPr>
            <p:ph type="dt" sz="half" idx="10"/>
          </p:nvPr>
        </p:nvSpPr>
        <p:spPr>
          <a:xfrm>
            <a:off x="10128448" y="222102"/>
            <a:ext cx="1920213" cy="365125"/>
          </a:xfrm>
        </p:spPr>
        <p:txBody>
          <a:bodyPr/>
          <a:lstStyle/>
          <a:p>
            <a:fld id="{BF286024-84C3-480B-B2D8-75E98C8A2C8F}" type="datetimeFigureOut">
              <a:rPr lang="en-GB" smtClean="0"/>
              <a:t>06/05/2025</a:t>
            </a:fld>
            <a:endParaRPr lang="en-GB" dirty="0"/>
          </a:p>
        </p:txBody>
      </p:sp>
      <p:sp>
        <p:nvSpPr>
          <p:cNvPr id="23" name="Title 1"/>
          <p:cNvSpPr>
            <a:spLocks noGrp="1"/>
          </p:cNvSpPr>
          <p:nvPr>
            <p:ph type="title"/>
          </p:nvPr>
        </p:nvSpPr>
        <p:spPr>
          <a:xfrm>
            <a:off x="3983766" y="4293096"/>
            <a:ext cx="7919365" cy="1389207"/>
          </a:xfrm>
        </p:spPr>
        <p:txBody>
          <a:bodyPr anchor="t">
            <a:normAutofit/>
          </a:bodyPr>
          <a:lstStyle>
            <a:lvl1pPr algn="l">
              <a:defRPr sz="4000" b="1" cap="all">
                <a:solidFill>
                  <a:schemeClr val="bg1"/>
                </a:solidFill>
              </a:defRPr>
            </a:lvl1pPr>
          </a:lstStyle>
          <a:p>
            <a:r>
              <a:rPr lang="en-US"/>
              <a:t>Click to edit Master title style</a:t>
            </a:r>
            <a:endParaRPr lang="en-GB" dirty="0"/>
          </a:p>
        </p:txBody>
      </p:sp>
      <p:sp>
        <p:nvSpPr>
          <p:cNvPr id="24" name="Text Placeholder 2"/>
          <p:cNvSpPr>
            <a:spLocks noGrp="1"/>
          </p:cNvSpPr>
          <p:nvPr>
            <p:ph type="body" idx="1"/>
          </p:nvPr>
        </p:nvSpPr>
        <p:spPr>
          <a:xfrm>
            <a:off x="3983766" y="5517232"/>
            <a:ext cx="7919365" cy="432048"/>
          </a:xfrm>
        </p:spPr>
        <p:txBody>
          <a:bodyPr anchor="b">
            <a:normAutofit/>
          </a:bodyPr>
          <a:lstStyle>
            <a:lvl1pPr marL="0" indent="0">
              <a:buNone/>
              <a:defRPr sz="2400">
                <a:solidFill>
                  <a:srgbClr val="002060"/>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10" name="Rectangle 9"/>
          <p:cNvSpPr/>
          <p:nvPr userDrawn="1"/>
        </p:nvSpPr>
        <p:spPr>
          <a:xfrm>
            <a:off x="422608" y="13649260"/>
            <a:ext cx="12195173" cy="404664"/>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19" name="Rectangle 18"/>
          <p:cNvSpPr/>
          <p:nvPr userDrawn="1"/>
        </p:nvSpPr>
        <p:spPr>
          <a:xfrm>
            <a:off x="-3173" y="6489735"/>
            <a:ext cx="12195173" cy="36826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6" name="Text Box 2"/>
          <p:cNvSpPr txBox="1">
            <a:spLocks noChangeArrowheads="1"/>
          </p:cNvSpPr>
          <p:nvPr userDrawn="1"/>
        </p:nvSpPr>
        <p:spPr bwMode="auto">
          <a:xfrm>
            <a:off x="-3173" y="6525345"/>
            <a:ext cx="12195173" cy="323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spc="300" normalizeH="0" baseline="0" dirty="0">
                <a:ln>
                  <a:noFill/>
                </a:ln>
                <a:solidFill>
                  <a:srgbClr val="FFFFFF"/>
                </a:solidFill>
                <a:effectLst/>
                <a:latin typeface="Century Gothic" panose="020B0502020202020204" pitchFamily="34" charset="0"/>
              </a:rPr>
              <a:t>A</a:t>
            </a:r>
            <a:r>
              <a:rPr kumimoji="0" lang="en-GB" altLang="en-US" sz="800" b="0" i="0" u="none" strike="noStrike" cap="none" spc="300" normalizeH="0" baseline="0" dirty="0">
                <a:ln>
                  <a:noFill/>
                </a:ln>
                <a:solidFill>
                  <a:srgbClr val="FFFFFF"/>
                </a:solidFill>
                <a:effectLst/>
                <a:latin typeface="Century Gothic" panose="020B0502020202020204" pitchFamily="34" charset="0"/>
              </a:rPr>
              <a:t>MBITIOUS     </a:t>
            </a:r>
            <a:r>
              <a:rPr kumimoji="0" lang="en-GB" altLang="en-US" sz="1000" b="1" i="0" u="none" strike="noStrike" cap="none" spc="300" normalizeH="0" baseline="0" dirty="0">
                <a:ln>
                  <a:noFill/>
                </a:ln>
                <a:solidFill>
                  <a:srgbClr val="FFFFFF"/>
                </a:solidFill>
                <a:effectLst/>
                <a:latin typeface="Century Gothic" panose="020B0502020202020204" pitchFamily="34" charset="0"/>
              </a:rPr>
              <a:t>C</a:t>
            </a:r>
            <a:r>
              <a:rPr kumimoji="0" lang="en-GB" altLang="en-US" sz="800" b="0" i="0" u="none" strike="noStrike" cap="none" spc="300" normalizeH="0" baseline="0" dirty="0">
                <a:ln>
                  <a:noFill/>
                </a:ln>
                <a:solidFill>
                  <a:srgbClr val="FFFFFF"/>
                </a:solidFill>
                <a:effectLst/>
                <a:latin typeface="Century Gothic" panose="020B0502020202020204" pitchFamily="34" charset="0"/>
              </a:rPr>
              <a:t>OLLABORATIVE      </a:t>
            </a:r>
            <a:r>
              <a:rPr kumimoji="0" lang="en-GB" altLang="en-US" sz="1000" b="1" i="0" u="none" strike="noStrike" cap="none" spc="300" normalizeH="0" baseline="0" dirty="0">
                <a:ln>
                  <a:noFill/>
                </a:ln>
                <a:solidFill>
                  <a:srgbClr val="FFFFFF"/>
                </a:solidFill>
                <a:effectLst/>
                <a:latin typeface="Century Gothic" panose="020B0502020202020204" pitchFamily="34" charset="0"/>
              </a:rPr>
              <a:t>H</a:t>
            </a:r>
            <a:r>
              <a:rPr kumimoji="0" lang="en-GB" altLang="en-US" sz="800" b="0" i="0" u="none" strike="noStrike" cap="none" spc="300" normalizeH="0" baseline="0" dirty="0">
                <a:ln>
                  <a:noFill/>
                </a:ln>
                <a:solidFill>
                  <a:srgbClr val="FFFFFF"/>
                </a:solidFill>
                <a:effectLst/>
                <a:latin typeface="Century Gothic" panose="020B0502020202020204" pitchFamily="34" charset="0"/>
              </a:rPr>
              <a:t>APPY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I</a:t>
            </a:r>
            <a:r>
              <a:rPr kumimoji="0" lang="en-GB" altLang="en-US" sz="800" b="0" i="0" u="none" strike="noStrike" cap="none" spc="300" normalizeH="0" baseline="0" dirty="0">
                <a:ln>
                  <a:noFill/>
                </a:ln>
                <a:solidFill>
                  <a:srgbClr val="FFFFFF"/>
                </a:solidFill>
                <a:effectLst/>
                <a:latin typeface="Century Gothic" panose="020B0502020202020204" pitchFamily="34" charset="0"/>
              </a:rPr>
              <a:t>NTEGRITY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E</a:t>
            </a:r>
            <a:r>
              <a:rPr kumimoji="0" lang="en-GB" altLang="en-US" sz="800" b="0" i="0" u="none" strike="noStrike" cap="none" spc="300" normalizeH="0" baseline="0" dirty="0">
                <a:ln>
                  <a:noFill/>
                </a:ln>
                <a:solidFill>
                  <a:srgbClr val="FFFFFF"/>
                </a:solidFill>
                <a:effectLst/>
                <a:latin typeface="Century Gothic" panose="020B0502020202020204" pitchFamily="34" charset="0"/>
              </a:rPr>
              <a:t>NDURANCE     </a:t>
            </a:r>
            <a:r>
              <a:rPr kumimoji="0" lang="en-GB" altLang="en-US" sz="1000" b="1" i="0" u="none" strike="noStrike" cap="none" spc="300" normalizeH="0" baseline="0" dirty="0">
                <a:ln>
                  <a:noFill/>
                </a:ln>
                <a:solidFill>
                  <a:srgbClr val="FFFFFF"/>
                </a:solidFill>
                <a:effectLst/>
                <a:latin typeface="Century Gothic" panose="020B0502020202020204" pitchFamily="34" charset="0"/>
              </a:rPr>
              <a:t>V</a:t>
            </a:r>
            <a:r>
              <a:rPr kumimoji="0" lang="en-GB" altLang="en-US" sz="800" b="0" i="0" u="none" strike="noStrike" cap="none" spc="300" normalizeH="0" baseline="0" dirty="0">
                <a:ln>
                  <a:noFill/>
                </a:ln>
                <a:solidFill>
                  <a:srgbClr val="FFFFFF"/>
                </a:solidFill>
                <a:effectLst/>
                <a:latin typeface="Century Gothic" panose="020B0502020202020204" pitchFamily="34" charset="0"/>
              </a:rPr>
              <a:t>ERSATILITY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E</a:t>
            </a:r>
            <a:r>
              <a:rPr kumimoji="0" lang="en-GB" altLang="en-US" sz="800" b="0" i="0" u="none" strike="noStrike" cap="none" spc="300" normalizeH="0" baseline="0" dirty="0">
                <a:ln>
                  <a:noFill/>
                </a:ln>
                <a:solidFill>
                  <a:srgbClr val="FFFFFF"/>
                </a:solidFill>
                <a:effectLst/>
                <a:latin typeface="Century Gothic" panose="020B0502020202020204" pitchFamily="34" charset="0"/>
              </a:rPr>
              <a:t>XCELLENCE</a:t>
            </a:r>
            <a:endParaRPr kumimoji="0" lang="en-US" altLang="en-US" sz="2000" b="0" i="0" u="none" strike="noStrike" cap="none" spc="300" normalizeH="0" baseline="0" dirty="0">
              <a:ln>
                <a:noFill/>
              </a:ln>
              <a:solidFill>
                <a:schemeClr val="tx1"/>
              </a:solidFill>
              <a:effectLst/>
              <a:latin typeface="Arial" panose="020B0604020202020204" pitchFamily="34" charset="0"/>
            </a:endParaRPr>
          </a:p>
        </p:txBody>
      </p:sp>
      <p:sp>
        <p:nvSpPr>
          <p:cNvPr id="8" name="Isosceles Triangle 16"/>
          <p:cNvSpPr>
            <a:spLocks noChangeArrowheads="1"/>
          </p:cNvSpPr>
          <p:nvPr userDrawn="1"/>
        </p:nvSpPr>
        <p:spPr bwMode="auto">
          <a:xfrm rot="10800000">
            <a:off x="1527868" y="648967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5" name="Isosceles Triangle 16"/>
          <p:cNvSpPr>
            <a:spLocks noChangeArrowheads="1"/>
          </p:cNvSpPr>
          <p:nvPr userDrawn="1"/>
        </p:nvSpPr>
        <p:spPr bwMode="auto">
          <a:xfrm rot="10800000">
            <a:off x="3791744" y="648967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6" name="Isosceles Triangle 16"/>
          <p:cNvSpPr>
            <a:spLocks noChangeArrowheads="1"/>
          </p:cNvSpPr>
          <p:nvPr userDrawn="1"/>
        </p:nvSpPr>
        <p:spPr bwMode="auto">
          <a:xfrm rot="10800000">
            <a:off x="5116315" y="6489041"/>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7" name="Isosceles Triangle 16"/>
          <p:cNvSpPr>
            <a:spLocks noChangeArrowheads="1"/>
          </p:cNvSpPr>
          <p:nvPr userDrawn="1"/>
        </p:nvSpPr>
        <p:spPr bwMode="auto">
          <a:xfrm rot="10800000">
            <a:off x="6679503" y="647954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8" name="Isosceles Triangle 16"/>
          <p:cNvSpPr>
            <a:spLocks noChangeArrowheads="1"/>
          </p:cNvSpPr>
          <p:nvPr userDrawn="1"/>
        </p:nvSpPr>
        <p:spPr bwMode="auto">
          <a:xfrm rot="10800000">
            <a:off x="8374469" y="647954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9" name="Isosceles Triangle 16"/>
          <p:cNvSpPr>
            <a:spLocks noChangeArrowheads="1"/>
          </p:cNvSpPr>
          <p:nvPr userDrawn="1"/>
        </p:nvSpPr>
        <p:spPr bwMode="auto">
          <a:xfrm rot="10800000">
            <a:off x="10159409" y="6477020"/>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30" name="Isosceles Triangle 16"/>
          <p:cNvSpPr>
            <a:spLocks noChangeArrowheads="1"/>
          </p:cNvSpPr>
          <p:nvPr userDrawn="1"/>
        </p:nvSpPr>
        <p:spPr bwMode="auto">
          <a:xfrm rot="10800000">
            <a:off x="11851609" y="6471977"/>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31" name="Isosceles Triangle 16"/>
          <p:cNvSpPr>
            <a:spLocks noChangeArrowheads="1"/>
          </p:cNvSpPr>
          <p:nvPr userDrawn="1"/>
        </p:nvSpPr>
        <p:spPr bwMode="auto">
          <a:xfrm rot="10800000">
            <a:off x="80517" y="6486288"/>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Tree>
    <p:extLst>
      <p:ext uri="{BB962C8B-B14F-4D97-AF65-F5344CB8AC3E}">
        <p14:creationId xmlns:p14="http://schemas.microsoft.com/office/powerpoint/2010/main" val="751386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4" name="Right Triangle 3"/>
          <p:cNvSpPr/>
          <p:nvPr userDrawn="1"/>
        </p:nvSpPr>
        <p:spPr>
          <a:xfrm>
            <a:off x="1" y="2320252"/>
            <a:ext cx="7152116" cy="453774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4866102"/>
              <a:gd name="connsiteY0" fmla="*/ 4210050 h 4210050"/>
              <a:gd name="connsiteX1" fmla="*/ 0 w 4866102"/>
              <a:gd name="connsiteY1" fmla="*/ 0 h 4210050"/>
              <a:gd name="connsiteX2" fmla="*/ 4866102 w 4866102"/>
              <a:gd name="connsiteY2" fmla="*/ 4210050 h 4210050"/>
              <a:gd name="connsiteX3" fmla="*/ 0 w 4866102"/>
              <a:gd name="connsiteY3" fmla="*/ 4210050 h 4210050"/>
            </a:gdLst>
            <a:ahLst/>
            <a:cxnLst>
              <a:cxn ang="0">
                <a:pos x="connsiteX0" y="connsiteY0"/>
              </a:cxn>
              <a:cxn ang="0">
                <a:pos x="connsiteX1" y="connsiteY1"/>
              </a:cxn>
              <a:cxn ang="0">
                <a:pos x="connsiteX2" y="connsiteY2"/>
              </a:cxn>
              <a:cxn ang="0">
                <a:pos x="connsiteX3" y="connsiteY3"/>
              </a:cxn>
            </a:cxnLst>
            <a:rect l="l" t="t" r="r" b="b"/>
            <a:pathLst>
              <a:path w="4866102" h="4210050">
                <a:moveTo>
                  <a:pt x="0" y="4210050"/>
                </a:moveTo>
                <a:lnTo>
                  <a:pt x="0" y="0"/>
                </a:lnTo>
                <a:lnTo>
                  <a:pt x="4866102" y="4210050"/>
                </a:lnTo>
                <a:lnTo>
                  <a:pt x="0" y="4210050"/>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5" name="Freeform 14"/>
          <p:cNvSpPr/>
          <p:nvPr userDrawn="1"/>
        </p:nvSpPr>
        <p:spPr>
          <a:xfrm>
            <a:off x="-3173" y="-265988"/>
            <a:ext cx="12195173" cy="7123988"/>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20" name="Picture 19"/>
          <p:cNvPicPr>
            <a:picLocks noChangeAspect="1"/>
          </p:cNvPicPr>
          <p:nvPr userDrawn="1"/>
        </p:nvPicPr>
        <p:blipFill>
          <a:blip r:embed="rId2" cstate="print">
            <a:extLst>
              <a:ext uri="{BEBA8EAE-BF5A-486C-A8C5-ECC9F3942E4B}">
                <a14:imgProps xmlns:a14="http://schemas.microsoft.com/office/drawing/2010/main">
                  <a14:imgLayer r:embed="rId3">
                    <a14:imgEffect>
                      <a14:backgroundRemoval t="0" b="100000" l="0" r="100000">
                        <a14:foregroundMark x1="2848" y1="51051" x2="2848" y2="51051"/>
                        <a14:foregroundMark x1="13483" y1="49349" x2="13483" y2="49349"/>
                        <a14:foregroundMark x1="25408" y1="52152" x2="25408" y2="52152"/>
                        <a14:foregroundMark x1="43297" y1="50501" x2="43297" y2="50501"/>
                        <a14:foregroundMark x1="50095" y1="49349" x2="50095" y2="49349"/>
                        <a14:foregroundMark x1="2431" y1="76276" x2="2431" y2="76276"/>
                        <a14:foregroundMark x1="14774" y1="74024" x2="14774" y2="74024"/>
                        <a14:foregroundMark x1="26244" y1="74024" x2="26244" y2="74024"/>
                        <a14:foregroundMark x1="39461" y1="70120" x2="39461" y2="70120"/>
                        <a14:foregroundMark x1="51804" y1="70120" x2="51804" y2="70120"/>
                        <a14:foregroundMark x1="1177" y1="90340" x2="1177" y2="90340"/>
                        <a14:foregroundMark x1="5811" y1="88939" x2="5811" y2="88939"/>
                        <a14:foregroundMark x1="10406" y1="89640" x2="10406" y2="89640"/>
                        <a14:foregroundMark x1="15382" y1="90140" x2="15382" y2="90140"/>
                        <a14:foregroundMark x1="18914" y1="89189" x2="18914" y2="89189"/>
                        <a14:foregroundMark x1="23889" y1="88739" x2="23889" y2="88739"/>
                        <a14:foregroundMark x1="31523" y1="88488" x2="31523" y2="88488"/>
                        <a14:foregroundMark x1="36308" y1="88939" x2="36308" y2="88939"/>
                        <a14:foregroundMark x1="39499" y1="90340" x2="39499" y2="90340"/>
                        <a14:foregroundMark x1="46411" y1="88739" x2="46411" y2="88739"/>
                        <a14:foregroundMark x1="51196" y1="88739" x2="51196" y2="88739"/>
                        <a14:foregroundMark x1="55108" y1="88939" x2="55108" y2="88939"/>
                        <a14:backgroundMark x1="29396" y1="52503" x2="29396" y2="52503"/>
                        <a14:backgroundMark x1="5963" y1="72823" x2="5963" y2="72823"/>
                        <a14:backgroundMark x1="29016" y1="76076" x2="29016" y2="76076"/>
                        <a14:backgroundMark x1="24763" y1="90591" x2="24763" y2="90591"/>
                      </a14:backgroundRemoval>
                    </a14:imgEffect>
                    <a14:imgEffect>
                      <a14:saturation sat="300000"/>
                    </a14:imgEffect>
                  </a14:imgLayer>
                </a14:imgProps>
              </a:ext>
              <a:ext uri="{28A0092B-C50C-407E-A947-70E740481C1C}">
                <a14:useLocalDpi xmlns:a14="http://schemas.microsoft.com/office/drawing/2010/main" val="0"/>
              </a:ext>
            </a:extLst>
          </a:blip>
          <a:stretch>
            <a:fillRect/>
          </a:stretch>
        </p:blipFill>
        <p:spPr>
          <a:xfrm>
            <a:off x="1225797" y="260649"/>
            <a:ext cx="4774192" cy="2717101"/>
          </a:xfrm>
          <a:prstGeom prst="rect">
            <a:avLst/>
          </a:prstGeom>
        </p:spPr>
      </p:pic>
      <p:sp>
        <p:nvSpPr>
          <p:cNvPr id="4" name="Date Placeholder 3"/>
          <p:cNvSpPr>
            <a:spLocks noGrp="1"/>
          </p:cNvSpPr>
          <p:nvPr>
            <p:ph type="dt" sz="half" idx="10"/>
          </p:nvPr>
        </p:nvSpPr>
        <p:spPr>
          <a:xfrm>
            <a:off x="10128448" y="222102"/>
            <a:ext cx="1920213" cy="365125"/>
          </a:xfrm>
        </p:spPr>
        <p:txBody>
          <a:bodyPr/>
          <a:lstStyle/>
          <a:p>
            <a:fld id="{BF286024-84C3-480B-B2D8-75E98C8A2C8F}" type="datetimeFigureOut">
              <a:rPr lang="en-GB" smtClean="0"/>
              <a:t>06/05/2025</a:t>
            </a:fld>
            <a:endParaRPr lang="en-GB" dirty="0"/>
          </a:p>
        </p:txBody>
      </p:sp>
      <p:sp>
        <p:nvSpPr>
          <p:cNvPr id="23" name="Title 1"/>
          <p:cNvSpPr>
            <a:spLocks noGrp="1"/>
          </p:cNvSpPr>
          <p:nvPr>
            <p:ph type="title"/>
          </p:nvPr>
        </p:nvSpPr>
        <p:spPr>
          <a:xfrm>
            <a:off x="5807970" y="3191922"/>
            <a:ext cx="6144684" cy="1389207"/>
          </a:xfrm>
        </p:spPr>
        <p:txBody>
          <a:bodyPr anchor="t">
            <a:normAutofit/>
          </a:bodyPr>
          <a:lstStyle>
            <a:lvl1pPr algn="l">
              <a:defRPr sz="4000" b="1" cap="all">
                <a:solidFill>
                  <a:schemeClr val="bg1"/>
                </a:solidFill>
              </a:defRPr>
            </a:lvl1pPr>
          </a:lstStyle>
          <a:p>
            <a:r>
              <a:rPr lang="en-US"/>
              <a:t>Click to edit Master title style</a:t>
            </a:r>
            <a:endParaRPr lang="en-GB" dirty="0"/>
          </a:p>
        </p:txBody>
      </p:sp>
      <p:sp>
        <p:nvSpPr>
          <p:cNvPr id="24" name="Text Placeholder 2"/>
          <p:cNvSpPr>
            <a:spLocks noGrp="1"/>
          </p:cNvSpPr>
          <p:nvPr>
            <p:ph type="body" idx="1"/>
          </p:nvPr>
        </p:nvSpPr>
        <p:spPr>
          <a:xfrm>
            <a:off x="5807969" y="4725144"/>
            <a:ext cx="5856652" cy="432048"/>
          </a:xfrm>
        </p:spPr>
        <p:txBody>
          <a:bodyPr anchor="b">
            <a:normAutofit/>
          </a:bodyPr>
          <a:lstStyle>
            <a:lvl1pPr marL="0" indent="0">
              <a:buNone/>
              <a:defRPr sz="2400">
                <a:solidFill>
                  <a:srgbClr val="002060"/>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21" name="Heptagon 20"/>
          <p:cNvSpPr/>
          <p:nvPr userDrawn="1"/>
        </p:nvSpPr>
        <p:spPr>
          <a:xfrm rot="10800000">
            <a:off x="905739" y="3164494"/>
            <a:ext cx="4710208" cy="3465502"/>
          </a:xfrm>
          <a:prstGeom prst="hept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pic>
        <p:nvPicPr>
          <p:cNvPr id="3" name="Picture 2"/>
          <p:cNvPicPr>
            <a:picLocks noChangeAspect="1"/>
          </p:cNvPicPr>
          <p:nvPr userDrawn="1"/>
        </p:nvPicPr>
        <p:blipFill>
          <a:blip r:embed="rId4"/>
          <a:stretch>
            <a:fillRect/>
          </a:stretch>
        </p:blipFill>
        <p:spPr>
          <a:xfrm>
            <a:off x="1074574" y="3296006"/>
            <a:ext cx="4369721" cy="3204666"/>
          </a:xfrm>
          <a:prstGeom prst="rect">
            <a:avLst/>
          </a:prstGeom>
        </p:spPr>
      </p:pic>
    </p:spTree>
    <p:extLst>
      <p:ext uri="{BB962C8B-B14F-4D97-AF65-F5344CB8AC3E}">
        <p14:creationId xmlns:p14="http://schemas.microsoft.com/office/powerpoint/2010/main" val="34185100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6"/>
          <p:cNvSpPr/>
          <p:nvPr userDrawn="1"/>
        </p:nvSpPr>
        <p:spPr>
          <a:xfrm>
            <a:off x="-48682" y="-13316"/>
            <a:ext cx="4079780" cy="1361343"/>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 name="connsiteX0" fmla="*/ 2382 w 3574257"/>
              <a:gd name="connsiteY0" fmla="*/ 1826239 h 1826239"/>
              <a:gd name="connsiteX1" fmla="*/ 0 w 3574257"/>
              <a:gd name="connsiteY1" fmla="*/ 18871 h 1826239"/>
              <a:gd name="connsiteX2" fmla="*/ 1484918 w 3574257"/>
              <a:gd name="connsiteY2" fmla="*/ 0 h 1826239"/>
              <a:gd name="connsiteX3" fmla="*/ 3574257 w 3574257"/>
              <a:gd name="connsiteY3" fmla="*/ 1826239 h 1826239"/>
              <a:gd name="connsiteX4" fmla="*/ 2382 w 3574257"/>
              <a:gd name="connsiteY4" fmla="*/ 1826239 h 1826239"/>
              <a:gd name="connsiteX0" fmla="*/ 2382 w 2112755"/>
              <a:gd name="connsiteY0" fmla="*/ 1826239 h 1826239"/>
              <a:gd name="connsiteX1" fmla="*/ 0 w 2112755"/>
              <a:gd name="connsiteY1" fmla="*/ 18871 h 1826239"/>
              <a:gd name="connsiteX2" fmla="*/ 1484918 w 2112755"/>
              <a:gd name="connsiteY2" fmla="*/ 0 h 1826239"/>
              <a:gd name="connsiteX3" fmla="*/ 2112755 w 2112755"/>
              <a:gd name="connsiteY3" fmla="*/ 1807368 h 1826239"/>
              <a:gd name="connsiteX4" fmla="*/ 2382 w 2112755"/>
              <a:gd name="connsiteY4" fmla="*/ 1826239 h 1826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2755" h="1826239">
                <a:moveTo>
                  <a:pt x="2382" y="1826239"/>
                </a:moveTo>
                <a:lnTo>
                  <a:pt x="0" y="18871"/>
                </a:lnTo>
                <a:lnTo>
                  <a:pt x="1484918" y="0"/>
                </a:lnTo>
                <a:lnTo>
                  <a:pt x="2112755" y="1807368"/>
                </a:lnTo>
                <a:lnTo>
                  <a:pt x="2382" y="1826239"/>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00B0F0"/>
              </a:solidFill>
            </a:endParaRPr>
          </a:p>
        </p:txBody>
      </p:sp>
      <p:sp>
        <p:nvSpPr>
          <p:cNvPr id="8" name="Freeform 7"/>
          <p:cNvSpPr/>
          <p:nvPr userDrawn="1"/>
        </p:nvSpPr>
        <p:spPr>
          <a:xfrm>
            <a:off x="1654073" y="-2"/>
            <a:ext cx="10537928" cy="1347277"/>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404687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313 h 527313"/>
              <a:gd name="connsiteX1" fmla="*/ 439623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288751"/>
              <a:gd name="connsiteY0" fmla="*/ 521804 h 527313"/>
              <a:gd name="connsiteX1" fmla="*/ 375574 w 3288751"/>
              <a:gd name="connsiteY1" fmla="*/ 5238 h 527313"/>
              <a:gd name="connsiteX2" fmla="*/ 3288751 w 3288751"/>
              <a:gd name="connsiteY2" fmla="*/ 0 h 527313"/>
              <a:gd name="connsiteX3" fmla="*/ 3288751 w 3288751"/>
              <a:gd name="connsiteY3" fmla="*/ 527313 h 527313"/>
              <a:gd name="connsiteX4" fmla="*/ 0 w 3288751"/>
              <a:gd name="connsiteY4" fmla="*/ 521804 h 527313"/>
              <a:gd name="connsiteX0" fmla="*/ 0 w 3288751"/>
              <a:gd name="connsiteY0" fmla="*/ 522075 h 527584"/>
              <a:gd name="connsiteX1" fmla="*/ 387220 w 3288751"/>
              <a:gd name="connsiteY1" fmla="*/ 0 h 527584"/>
              <a:gd name="connsiteX2" fmla="*/ 3288751 w 3288751"/>
              <a:gd name="connsiteY2" fmla="*/ 271 h 527584"/>
              <a:gd name="connsiteX3" fmla="*/ 3288751 w 3288751"/>
              <a:gd name="connsiteY3" fmla="*/ 527584 h 527584"/>
              <a:gd name="connsiteX4" fmla="*/ 0 w 3288751"/>
              <a:gd name="connsiteY4" fmla="*/ 522075 h 527584"/>
              <a:gd name="connsiteX0" fmla="*/ 0 w 3271283"/>
              <a:gd name="connsiteY0" fmla="*/ 511058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11058 h 527584"/>
              <a:gd name="connsiteX0" fmla="*/ 0 w 3271283"/>
              <a:gd name="connsiteY0" fmla="*/ 527584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1283" h="527584">
                <a:moveTo>
                  <a:pt x="0" y="527584"/>
                </a:moveTo>
                <a:lnTo>
                  <a:pt x="369752" y="0"/>
                </a:lnTo>
                <a:lnTo>
                  <a:pt x="3271283" y="271"/>
                </a:lnTo>
                <a:lnTo>
                  <a:pt x="3271283" y="527584"/>
                </a:lnTo>
                <a:lnTo>
                  <a:pt x="0" y="527584"/>
                </a:lnTo>
                <a:close/>
              </a:path>
            </a:pathLst>
          </a:custGeom>
          <a:solidFill>
            <a:srgbClr val="00B0F0">
              <a:alpha val="8902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2735627" y="117138"/>
            <a:ext cx="8846773" cy="1143000"/>
          </a:xfrm>
        </p:spPr>
        <p:txBody>
          <a:bodyPr>
            <a:normAutofit/>
          </a:bodyPr>
          <a:lstStyle>
            <a:lvl1pPr>
              <a:defRPr sz="4000">
                <a:solidFill>
                  <a:schemeClr val="bg1"/>
                </a:solidFill>
              </a:defRPr>
            </a:lvl1pPr>
          </a:lstStyle>
          <a:p>
            <a:r>
              <a:rPr lang="en-US"/>
              <a:t>Click to edit Master title style</a:t>
            </a:r>
            <a:endParaRPr lang="en-GB" dirty="0"/>
          </a:p>
        </p:txBody>
      </p:sp>
      <p:sp>
        <p:nvSpPr>
          <p:cNvPr id="3" name="Content Placeholder 2"/>
          <p:cNvSpPr>
            <a:spLocks noGrp="1"/>
          </p:cNvSpPr>
          <p:nvPr>
            <p:ph idx="1"/>
          </p:nvPr>
        </p:nvSpPr>
        <p:spPr/>
        <p:txBody>
          <a:bodyPr/>
          <a:lstStyle>
            <a:lvl1pPr>
              <a:defRPr>
                <a:solidFill>
                  <a:srgbClr val="001570"/>
                </a:solidFill>
              </a:defRPr>
            </a:lvl1pPr>
            <a:lvl2pPr>
              <a:defRPr>
                <a:solidFill>
                  <a:srgbClr val="00B0F0"/>
                </a:solidFill>
              </a:defRPr>
            </a:lvl2pPr>
            <a:lvl3pPr>
              <a:defRPr>
                <a:solidFill>
                  <a:schemeClr val="tx2">
                    <a:lumMod val="75000"/>
                  </a:schemeClr>
                </a:solidFill>
              </a:defRPr>
            </a:lvl3pPr>
            <a:lvl4pPr>
              <a:defRPr>
                <a:solidFill>
                  <a:schemeClr val="tx2">
                    <a:lumMod val="75000"/>
                  </a:schemeClr>
                </a:solidFill>
              </a:defRPr>
            </a:lvl4pPr>
            <a:lvl5pPr>
              <a:defRPr>
                <a:solidFill>
                  <a:schemeClr val="tx2">
                    <a:lumMod val="7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026" name="Picture 2" descr="\\fpss-data\home folder\chetr011\Documents\FPSS-Logo-(Medium-Siz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3832" y="84479"/>
            <a:ext cx="2263395" cy="1130366"/>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userDrawn="1"/>
        </p:nvSpPr>
        <p:spPr>
          <a:xfrm>
            <a:off x="-3173" y="6489735"/>
            <a:ext cx="12195173" cy="36826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10" name="Text Box 2"/>
          <p:cNvSpPr txBox="1">
            <a:spLocks noChangeArrowheads="1"/>
          </p:cNvSpPr>
          <p:nvPr userDrawn="1"/>
        </p:nvSpPr>
        <p:spPr bwMode="auto">
          <a:xfrm>
            <a:off x="-3173" y="6525345"/>
            <a:ext cx="12195173" cy="323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spc="300" normalizeH="0" baseline="0" dirty="0">
                <a:ln>
                  <a:noFill/>
                </a:ln>
                <a:solidFill>
                  <a:srgbClr val="FFFFFF"/>
                </a:solidFill>
                <a:effectLst/>
                <a:latin typeface="Century Gothic" panose="020B0502020202020204" pitchFamily="34" charset="0"/>
              </a:rPr>
              <a:t>A</a:t>
            </a:r>
            <a:r>
              <a:rPr kumimoji="0" lang="en-GB" altLang="en-US" sz="800" b="0" i="0" u="none" strike="noStrike" cap="none" spc="300" normalizeH="0" baseline="0" dirty="0">
                <a:ln>
                  <a:noFill/>
                </a:ln>
                <a:solidFill>
                  <a:srgbClr val="FFFFFF"/>
                </a:solidFill>
                <a:effectLst/>
                <a:latin typeface="Century Gothic" panose="020B0502020202020204" pitchFamily="34" charset="0"/>
              </a:rPr>
              <a:t>MBITIOUS     </a:t>
            </a:r>
            <a:r>
              <a:rPr kumimoji="0" lang="en-GB" altLang="en-US" sz="1000" b="1" i="0" u="none" strike="noStrike" cap="none" spc="300" normalizeH="0" baseline="0" dirty="0">
                <a:ln>
                  <a:noFill/>
                </a:ln>
                <a:solidFill>
                  <a:srgbClr val="FFFFFF"/>
                </a:solidFill>
                <a:effectLst/>
                <a:latin typeface="Century Gothic" panose="020B0502020202020204" pitchFamily="34" charset="0"/>
              </a:rPr>
              <a:t>C</a:t>
            </a:r>
            <a:r>
              <a:rPr kumimoji="0" lang="en-GB" altLang="en-US" sz="800" b="0" i="0" u="none" strike="noStrike" cap="none" spc="300" normalizeH="0" baseline="0" dirty="0">
                <a:ln>
                  <a:noFill/>
                </a:ln>
                <a:solidFill>
                  <a:srgbClr val="FFFFFF"/>
                </a:solidFill>
                <a:effectLst/>
                <a:latin typeface="Century Gothic" panose="020B0502020202020204" pitchFamily="34" charset="0"/>
              </a:rPr>
              <a:t>OLLABORATIVE      </a:t>
            </a:r>
            <a:r>
              <a:rPr kumimoji="0" lang="en-GB" altLang="en-US" sz="1000" b="1" i="0" u="none" strike="noStrike" cap="none" spc="300" normalizeH="0" baseline="0" dirty="0">
                <a:ln>
                  <a:noFill/>
                </a:ln>
                <a:solidFill>
                  <a:srgbClr val="FFFFFF"/>
                </a:solidFill>
                <a:effectLst/>
                <a:latin typeface="Century Gothic" panose="020B0502020202020204" pitchFamily="34" charset="0"/>
              </a:rPr>
              <a:t>H</a:t>
            </a:r>
            <a:r>
              <a:rPr kumimoji="0" lang="en-GB" altLang="en-US" sz="800" b="0" i="0" u="none" strike="noStrike" cap="none" spc="300" normalizeH="0" baseline="0" dirty="0">
                <a:ln>
                  <a:noFill/>
                </a:ln>
                <a:solidFill>
                  <a:srgbClr val="FFFFFF"/>
                </a:solidFill>
                <a:effectLst/>
                <a:latin typeface="Century Gothic" panose="020B0502020202020204" pitchFamily="34" charset="0"/>
              </a:rPr>
              <a:t>APPY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I</a:t>
            </a:r>
            <a:r>
              <a:rPr kumimoji="0" lang="en-GB" altLang="en-US" sz="800" b="0" i="0" u="none" strike="noStrike" cap="none" spc="300" normalizeH="0" baseline="0" dirty="0">
                <a:ln>
                  <a:noFill/>
                </a:ln>
                <a:solidFill>
                  <a:srgbClr val="FFFFFF"/>
                </a:solidFill>
                <a:effectLst/>
                <a:latin typeface="Century Gothic" panose="020B0502020202020204" pitchFamily="34" charset="0"/>
              </a:rPr>
              <a:t>NTEGRITY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E</a:t>
            </a:r>
            <a:r>
              <a:rPr kumimoji="0" lang="en-GB" altLang="en-US" sz="800" b="0" i="0" u="none" strike="noStrike" cap="none" spc="300" normalizeH="0" baseline="0" dirty="0">
                <a:ln>
                  <a:noFill/>
                </a:ln>
                <a:solidFill>
                  <a:srgbClr val="FFFFFF"/>
                </a:solidFill>
                <a:effectLst/>
                <a:latin typeface="Century Gothic" panose="020B0502020202020204" pitchFamily="34" charset="0"/>
              </a:rPr>
              <a:t>NDURANCE     </a:t>
            </a:r>
            <a:r>
              <a:rPr kumimoji="0" lang="en-GB" altLang="en-US" sz="1000" b="1" i="0" u="none" strike="noStrike" cap="none" spc="300" normalizeH="0" baseline="0" dirty="0">
                <a:ln>
                  <a:noFill/>
                </a:ln>
                <a:solidFill>
                  <a:srgbClr val="FFFFFF"/>
                </a:solidFill>
                <a:effectLst/>
                <a:latin typeface="Century Gothic" panose="020B0502020202020204" pitchFamily="34" charset="0"/>
              </a:rPr>
              <a:t>V</a:t>
            </a:r>
            <a:r>
              <a:rPr kumimoji="0" lang="en-GB" altLang="en-US" sz="800" b="0" i="0" u="none" strike="noStrike" cap="none" spc="300" normalizeH="0" baseline="0" dirty="0">
                <a:ln>
                  <a:noFill/>
                </a:ln>
                <a:solidFill>
                  <a:srgbClr val="FFFFFF"/>
                </a:solidFill>
                <a:effectLst/>
                <a:latin typeface="Century Gothic" panose="020B0502020202020204" pitchFamily="34" charset="0"/>
              </a:rPr>
              <a:t>ERSATILITY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E</a:t>
            </a:r>
            <a:r>
              <a:rPr kumimoji="0" lang="en-GB" altLang="en-US" sz="800" b="0" i="0" u="none" strike="noStrike" cap="none" spc="300" normalizeH="0" baseline="0" dirty="0">
                <a:ln>
                  <a:noFill/>
                </a:ln>
                <a:solidFill>
                  <a:srgbClr val="FFFFFF"/>
                </a:solidFill>
                <a:effectLst/>
                <a:latin typeface="Century Gothic" panose="020B0502020202020204" pitchFamily="34" charset="0"/>
              </a:rPr>
              <a:t>XCELLENCE</a:t>
            </a:r>
            <a:endParaRPr kumimoji="0" lang="en-US" altLang="en-US" sz="2000" b="0" i="0" u="none" strike="noStrike" cap="none" spc="300" normalizeH="0" baseline="0" dirty="0">
              <a:ln>
                <a:noFill/>
              </a:ln>
              <a:solidFill>
                <a:schemeClr val="tx1"/>
              </a:solidFill>
              <a:effectLst/>
              <a:latin typeface="Arial" panose="020B0604020202020204" pitchFamily="34" charset="0"/>
            </a:endParaRPr>
          </a:p>
        </p:txBody>
      </p:sp>
      <p:sp>
        <p:nvSpPr>
          <p:cNvPr id="11" name="Isosceles Triangle 16"/>
          <p:cNvSpPr>
            <a:spLocks noChangeArrowheads="1"/>
          </p:cNvSpPr>
          <p:nvPr userDrawn="1"/>
        </p:nvSpPr>
        <p:spPr bwMode="auto">
          <a:xfrm rot="10800000">
            <a:off x="1527868" y="648967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4" name="Isosceles Triangle 16"/>
          <p:cNvSpPr>
            <a:spLocks noChangeArrowheads="1"/>
          </p:cNvSpPr>
          <p:nvPr userDrawn="1"/>
        </p:nvSpPr>
        <p:spPr bwMode="auto">
          <a:xfrm rot="10800000">
            <a:off x="3791744" y="648967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5" name="Isosceles Triangle 16"/>
          <p:cNvSpPr>
            <a:spLocks noChangeArrowheads="1"/>
          </p:cNvSpPr>
          <p:nvPr userDrawn="1"/>
        </p:nvSpPr>
        <p:spPr bwMode="auto">
          <a:xfrm rot="10800000">
            <a:off x="5116315" y="6489041"/>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6" name="Isosceles Triangle 16"/>
          <p:cNvSpPr>
            <a:spLocks noChangeArrowheads="1"/>
          </p:cNvSpPr>
          <p:nvPr userDrawn="1"/>
        </p:nvSpPr>
        <p:spPr bwMode="auto">
          <a:xfrm rot="10800000">
            <a:off x="6679503" y="647954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7" name="Isosceles Triangle 16"/>
          <p:cNvSpPr>
            <a:spLocks noChangeArrowheads="1"/>
          </p:cNvSpPr>
          <p:nvPr userDrawn="1"/>
        </p:nvSpPr>
        <p:spPr bwMode="auto">
          <a:xfrm rot="10800000">
            <a:off x="8374469" y="647954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8" name="Isosceles Triangle 16"/>
          <p:cNvSpPr>
            <a:spLocks noChangeArrowheads="1"/>
          </p:cNvSpPr>
          <p:nvPr userDrawn="1"/>
        </p:nvSpPr>
        <p:spPr bwMode="auto">
          <a:xfrm rot="10800000">
            <a:off x="10159409" y="6477020"/>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9" name="Isosceles Triangle 16"/>
          <p:cNvSpPr>
            <a:spLocks noChangeArrowheads="1"/>
          </p:cNvSpPr>
          <p:nvPr userDrawn="1"/>
        </p:nvSpPr>
        <p:spPr bwMode="auto">
          <a:xfrm rot="10800000">
            <a:off x="11851609" y="6471977"/>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1" name="Isosceles Triangle 16"/>
          <p:cNvSpPr>
            <a:spLocks noChangeArrowheads="1"/>
          </p:cNvSpPr>
          <p:nvPr userDrawn="1"/>
        </p:nvSpPr>
        <p:spPr bwMode="auto">
          <a:xfrm rot="10800000">
            <a:off x="98039" y="647412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Tree>
    <p:extLst>
      <p:ext uri="{BB962C8B-B14F-4D97-AF65-F5344CB8AC3E}">
        <p14:creationId xmlns:p14="http://schemas.microsoft.com/office/powerpoint/2010/main" val="880851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1" name="Freeform 10"/>
          <p:cNvSpPr/>
          <p:nvPr userDrawn="1"/>
        </p:nvSpPr>
        <p:spPr>
          <a:xfrm rot="16200000">
            <a:off x="3013117" y="-2736130"/>
            <a:ext cx="6147264" cy="122316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 name="connsiteX0" fmla="*/ 2382 w 3574257"/>
              <a:gd name="connsiteY0" fmla="*/ 1826239 h 1826239"/>
              <a:gd name="connsiteX1" fmla="*/ 0 w 3574257"/>
              <a:gd name="connsiteY1" fmla="*/ 18871 h 1826239"/>
              <a:gd name="connsiteX2" fmla="*/ 1484918 w 3574257"/>
              <a:gd name="connsiteY2" fmla="*/ 0 h 1826239"/>
              <a:gd name="connsiteX3" fmla="*/ 3574257 w 3574257"/>
              <a:gd name="connsiteY3" fmla="*/ 1826239 h 1826239"/>
              <a:gd name="connsiteX4" fmla="*/ 2382 w 3574257"/>
              <a:gd name="connsiteY4" fmla="*/ 1826239 h 1826239"/>
              <a:gd name="connsiteX0" fmla="*/ 2382 w 2112755"/>
              <a:gd name="connsiteY0" fmla="*/ 1826239 h 1826239"/>
              <a:gd name="connsiteX1" fmla="*/ 0 w 2112755"/>
              <a:gd name="connsiteY1" fmla="*/ 18871 h 1826239"/>
              <a:gd name="connsiteX2" fmla="*/ 1484918 w 2112755"/>
              <a:gd name="connsiteY2" fmla="*/ 0 h 1826239"/>
              <a:gd name="connsiteX3" fmla="*/ 2112755 w 2112755"/>
              <a:gd name="connsiteY3" fmla="*/ 1807368 h 1826239"/>
              <a:gd name="connsiteX4" fmla="*/ 2382 w 2112755"/>
              <a:gd name="connsiteY4" fmla="*/ 1826239 h 1826239"/>
              <a:gd name="connsiteX0" fmla="*/ 2382 w 2112755"/>
              <a:gd name="connsiteY0" fmla="*/ 1826239 h 1829454"/>
              <a:gd name="connsiteX1" fmla="*/ 0 w 2112755"/>
              <a:gd name="connsiteY1" fmla="*/ 18871 h 1829454"/>
              <a:gd name="connsiteX2" fmla="*/ 1484918 w 2112755"/>
              <a:gd name="connsiteY2" fmla="*/ 0 h 1829454"/>
              <a:gd name="connsiteX3" fmla="*/ 2112755 w 2112755"/>
              <a:gd name="connsiteY3" fmla="*/ 1829454 h 1829454"/>
              <a:gd name="connsiteX4" fmla="*/ 2382 w 2112755"/>
              <a:gd name="connsiteY4" fmla="*/ 1826239 h 1829454"/>
              <a:gd name="connsiteX0" fmla="*/ 2382 w 2112755"/>
              <a:gd name="connsiteY0" fmla="*/ 1820717 h 1823932"/>
              <a:gd name="connsiteX1" fmla="*/ 0 w 2112755"/>
              <a:gd name="connsiteY1" fmla="*/ 13349 h 1823932"/>
              <a:gd name="connsiteX2" fmla="*/ 1308411 w 2112755"/>
              <a:gd name="connsiteY2" fmla="*/ 0 h 1823932"/>
              <a:gd name="connsiteX3" fmla="*/ 2112755 w 2112755"/>
              <a:gd name="connsiteY3" fmla="*/ 1823932 h 1823932"/>
              <a:gd name="connsiteX4" fmla="*/ 2382 w 2112755"/>
              <a:gd name="connsiteY4" fmla="*/ 1820717 h 1823932"/>
              <a:gd name="connsiteX0" fmla="*/ 2382 w 2617061"/>
              <a:gd name="connsiteY0" fmla="*/ 1820717 h 1820717"/>
              <a:gd name="connsiteX1" fmla="*/ 0 w 2617061"/>
              <a:gd name="connsiteY1" fmla="*/ 13349 h 1820717"/>
              <a:gd name="connsiteX2" fmla="*/ 1308411 w 2617061"/>
              <a:gd name="connsiteY2" fmla="*/ 0 h 1820717"/>
              <a:gd name="connsiteX3" fmla="*/ 2617061 w 2617061"/>
              <a:gd name="connsiteY3" fmla="*/ 1812890 h 1820717"/>
              <a:gd name="connsiteX4" fmla="*/ 2382 w 2617061"/>
              <a:gd name="connsiteY4" fmla="*/ 1820717 h 1820717"/>
              <a:gd name="connsiteX0" fmla="*/ 2382 w 2617061"/>
              <a:gd name="connsiteY0" fmla="*/ 1820717 h 1820717"/>
              <a:gd name="connsiteX1" fmla="*/ 0 w 2617061"/>
              <a:gd name="connsiteY1" fmla="*/ 4703 h 1820717"/>
              <a:gd name="connsiteX2" fmla="*/ 1308411 w 2617061"/>
              <a:gd name="connsiteY2" fmla="*/ 0 h 1820717"/>
              <a:gd name="connsiteX3" fmla="*/ 2617061 w 2617061"/>
              <a:gd name="connsiteY3" fmla="*/ 1812890 h 1820717"/>
              <a:gd name="connsiteX4" fmla="*/ 2382 w 2617061"/>
              <a:gd name="connsiteY4" fmla="*/ 1820717 h 1820717"/>
              <a:gd name="connsiteX0" fmla="*/ 2382 w 3890994"/>
              <a:gd name="connsiteY0" fmla="*/ 1820717 h 1821536"/>
              <a:gd name="connsiteX1" fmla="*/ 0 w 3890994"/>
              <a:gd name="connsiteY1" fmla="*/ 4703 h 1821536"/>
              <a:gd name="connsiteX2" fmla="*/ 1308411 w 3890994"/>
              <a:gd name="connsiteY2" fmla="*/ 0 h 1821536"/>
              <a:gd name="connsiteX3" fmla="*/ 3890994 w 3890994"/>
              <a:gd name="connsiteY3" fmla="*/ 1821536 h 1821536"/>
              <a:gd name="connsiteX4" fmla="*/ 2382 w 3890994"/>
              <a:gd name="connsiteY4" fmla="*/ 1820717 h 1821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0994" h="1821536">
                <a:moveTo>
                  <a:pt x="2382" y="1820717"/>
                </a:moveTo>
                <a:lnTo>
                  <a:pt x="0" y="4703"/>
                </a:lnTo>
                <a:lnTo>
                  <a:pt x="1308411" y="0"/>
                </a:lnTo>
                <a:lnTo>
                  <a:pt x="3890994" y="1821536"/>
                </a:lnTo>
                <a:lnTo>
                  <a:pt x="2382" y="1820717"/>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00B0F0"/>
              </a:solidFill>
            </a:endParaRPr>
          </a:p>
        </p:txBody>
      </p:sp>
      <p:sp>
        <p:nvSpPr>
          <p:cNvPr id="12" name="Freeform 11"/>
          <p:cNvSpPr/>
          <p:nvPr userDrawn="1"/>
        </p:nvSpPr>
        <p:spPr>
          <a:xfrm rot="16200000">
            <a:off x="2666998" y="-3120348"/>
            <a:ext cx="6858004" cy="12289364"/>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404687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313 h 527313"/>
              <a:gd name="connsiteX1" fmla="*/ 439623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288751"/>
              <a:gd name="connsiteY0" fmla="*/ 521804 h 527313"/>
              <a:gd name="connsiteX1" fmla="*/ 375574 w 3288751"/>
              <a:gd name="connsiteY1" fmla="*/ 5238 h 527313"/>
              <a:gd name="connsiteX2" fmla="*/ 3288751 w 3288751"/>
              <a:gd name="connsiteY2" fmla="*/ 0 h 527313"/>
              <a:gd name="connsiteX3" fmla="*/ 3288751 w 3288751"/>
              <a:gd name="connsiteY3" fmla="*/ 527313 h 527313"/>
              <a:gd name="connsiteX4" fmla="*/ 0 w 3288751"/>
              <a:gd name="connsiteY4" fmla="*/ 521804 h 527313"/>
              <a:gd name="connsiteX0" fmla="*/ 0 w 3288751"/>
              <a:gd name="connsiteY0" fmla="*/ 522075 h 527584"/>
              <a:gd name="connsiteX1" fmla="*/ 387220 w 3288751"/>
              <a:gd name="connsiteY1" fmla="*/ 0 h 527584"/>
              <a:gd name="connsiteX2" fmla="*/ 3288751 w 3288751"/>
              <a:gd name="connsiteY2" fmla="*/ 271 h 527584"/>
              <a:gd name="connsiteX3" fmla="*/ 3288751 w 3288751"/>
              <a:gd name="connsiteY3" fmla="*/ 527584 h 527584"/>
              <a:gd name="connsiteX4" fmla="*/ 0 w 3288751"/>
              <a:gd name="connsiteY4" fmla="*/ 522075 h 527584"/>
              <a:gd name="connsiteX0" fmla="*/ 0 w 3271283"/>
              <a:gd name="connsiteY0" fmla="*/ 511058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11058 h 527584"/>
              <a:gd name="connsiteX0" fmla="*/ 0 w 3271283"/>
              <a:gd name="connsiteY0" fmla="*/ 527584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27584 h 527584"/>
              <a:gd name="connsiteX0" fmla="*/ 0 w 3271283"/>
              <a:gd name="connsiteY0" fmla="*/ 527313 h 527313"/>
              <a:gd name="connsiteX1" fmla="*/ 835589 w 3271283"/>
              <a:gd name="connsiteY1" fmla="*/ 982 h 527313"/>
              <a:gd name="connsiteX2" fmla="*/ 3271283 w 3271283"/>
              <a:gd name="connsiteY2" fmla="*/ 0 h 527313"/>
              <a:gd name="connsiteX3" fmla="*/ 3271283 w 3271283"/>
              <a:gd name="connsiteY3" fmla="*/ 527313 h 527313"/>
              <a:gd name="connsiteX4" fmla="*/ 0 w 3271283"/>
              <a:gd name="connsiteY4" fmla="*/ 527313 h 527313"/>
              <a:gd name="connsiteX0" fmla="*/ 0 w 3476252"/>
              <a:gd name="connsiteY0" fmla="*/ 526686 h 527313"/>
              <a:gd name="connsiteX1" fmla="*/ 1040558 w 3476252"/>
              <a:gd name="connsiteY1" fmla="*/ 982 h 527313"/>
              <a:gd name="connsiteX2" fmla="*/ 3476252 w 3476252"/>
              <a:gd name="connsiteY2" fmla="*/ 0 h 527313"/>
              <a:gd name="connsiteX3" fmla="*/ 3476252 w 3476252"/>
              <a:gd name="connsiteY3" fmla="*/ 527313 h 527313"/>
              <a:gd name="connsiteX4" fmla="*/ 0 w 3476252"/>
              <a:gd name="connsiteY4" fmla="*/ 526686 h 527313"/>
              <a:gd name="connsiteX0" fmla="*/ 0 w 3476252"/>
              <a:gd name="connsiteY0" fmla="*/ 526686 h 527313"/>
              <a:gd name="connsiteX1" fmla="*/ 1046076 w 3476252"/>
              <a:gd name="connsiteY1" fmla="*/ 355 h 527313"/>
              <a:gd name="connsiteX2" fmla="*/ 3476252 w 3476252"/>
              <a:gd name="connsiteY2" fmla="*/ 0 h 527313"/>
              <a:gd name="connsiteX3" fmla="*/ 3476252 w 3476252"/>
              <a:gd name="connsiteY3" fmla="*/ 527313 h 527313"/>
              <a:gd name="connsiteX4" fmla="*/ 0 w 3476252"/>
              <a:gd name="connsiteY4" fmla="*/ 526686 h 527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6252" h="527313">
                <a:moveTo>
                  <a:pt x="0" y="526686"/>
                </a:moveTo>
                <a:lnTo>
                  <a:pt x="1046076" y="355"/>
                </a:lnTo>
                <a:lnTo>
                  <a:pt x="3476252" y="0"/>
                </a:lnTo>
                <a:lnTo>
                  <a:pt x="3476252" y="527313"/>
                </a:lnTo>
                <a:lnTo>
                  <a:pt x="0" y="526686"/>
                </a:lnTo>
                <a:close/>
              </a:path>
            </a:pathLst>
          </a:custGeom>
          <a:solidFill>
            <a:srgbClr val="00B0F0">
              <a:alpha val="8902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924573" y="2894733"/>
            <a:ext cx="10363200" cy="1362075"/>
          </a:xfrm>
        </p:spPr>
        <p:txBody>
          <a:bodyPr anchor="t"/>
          <a:lstStyle>
            <a:lvl1pPr algn="l">
              <a:defRPr sz="4000" b="1" cap="all">
                <a:solidFill>
                  <a:schemeClr val="bg1"/>
                </a:solidFill>
              </a:defRPr>
            </a:lvl1pPr>
          </a:lstStyle>
          <a:p>
            <a:r>
              <a:rPr lang="en-US"/>
              <a:t>Click to edit Master title style</a:t>
            </a:r>
            <a:endParaRPr lang="en-GB" dirty="0"/>
          </a:p>
        </p:txBody>
      </p:sp>
      <p:sp>
        <p:nvSpPr>
          <p:cNvPr id="3" name="Text Placeholder 2"/>
          <p:cNvSpPr>
            <a:spLocks noGrp="1"/>
          </p:cNvSpPr>
          <p:nvPr>
            <p:ph type="body" idx="1"/>
          </p:nvPr>
        </p:nvSpPr>
        <p:spPr>
          <a:xfrm>
            <a:off x="924573" y="2204864"/>
            <a:ext cx="10363200" cy="689868"/>
          </a:xfrm>
        </p:spPr>
        <p:txBody>
          <a:bodyPr anchor="b">
            <a:normAutofit/>
          </a:bodyPr>
          <a:lstStyle>
            <a:lvl1pPr marL="0" indent="0">
              <a:buNone/>
              <a:defRPr sz="24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pic>
        <p:nvPicPr>
          <p:cNvPr id="10" name="Picture 2" descr="\\fpss-data\home folder\chetr011\Documents\FPSS-Logo-(Medium-Siz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1552" y="4952501"/>
            <a:ext cx="2695952" cy="134639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userDrawn="1"/>
        </p:nvSpPr>
        <p:spPr>
          <a:xfrm>
            <a:off x="-3173" y="6489735"/>
            <a:ext cx="12195173" cy="36826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13" name="Text Box 2"/>
          <p:cNvSpPr txBox="1">
            <a:spLocks noChangeArrowheads="1"/>
          </p:cNvSpPr>
          <p:nvPr userDrawn="1"/>
        </p:nvSpPr>
        <p:spPr bwMode="auto">
          <a:xfrm>
            <a:off x="-3173" y="6525345"/>
            <a:ext cx="12195173" cy="323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spc="300" normalizeH="0" baseline="0" dirty="0">
                <a:ln>
                  <a:noFill/>
                </a:ln>
                <a:solidFill>
                  <a:srgbClr val="FFFFFF"/>
                </a:solidFill>
                <a:effectLst/>
                <a:latin typeface="Century Gothic" panose="020B0502020202020204" pitchFamily="34" charset="0"/>
              </a:rPr>
              <a:t>A</a:t>
            </a:r>
            <a:r>
              <a:rPr kumimoji="0" lang="en-GB" altLang="en-US" sz="800" b="0" i="0" u="none" strike="noStrike" cap="none" spc="300" normalizeH="0" baseline="0" dirty="0">
                <a:ln>
                  <a:noFill/>
                </a:ln>
                <a:solidFill>
                  <a:srgbClr val="FFFFFF"/>
                </a:solidFill>
                <a:effectLst/>
                <a:latin typeface="Century Gothic" panose="020B0502020202020204" pitchFamily="34" charset="0"/>
              </a:rPr>
              <a:t>MBITIOUS     </a:t>
            </a:r>
            <a:r>
              <a:rPr kumimoji="0" lang="en-GB" altLang="en-US" sz="1000" b="1" i="0" u="none" strike="noStrike" cap="none" spc="300" normalizeH="0" baseline="0" dirty="0">
                <a:ln>
                  <a:noFill/>
                </a:ln>
                <a:solidFill>
                  <a:srgbClr val="FFFFFF"/>
                </a:solidFill>
                <a:effectLst/>
                <a:latin typeface="Century Gothic" panose="020B0502020202020204" pitchFamily="34" charset="0"/>
              </a:rPr>
              <a:t>C</a:t>
            </a:r>
            <a:r>
              <a:rPr kumimoji="0" lang="en-GB" altLang="en-US" sz="800" b="0" i="0" u="none" strike="noStrike" cap="none" spc="300" normalizeH="0" baseline="0" dirty="0">
                <a:ln>
                  <a:noFill/>
                </a:ln>
                <a:solidFill>
                  <a:srgbClr val="FFFFFF"/>
                </a:solidFill>
                <a:effectLst/>
                <a:latin typeface="Century Gothic" panose="020B0502020202020204" pitchFamily="34" charset="0"/>
              </a:rPr>
              <a:t>OLLABORATIVE      </a:t>
            </a:r>
            <a:r>
              <a:rPr kumimoji="0" lang="en-GB" altLang="en-US" sz="1000" b="1" i="0" u="none" strike="noStrike" cap="none" spc="300" normalizeH="0" baseline="0" dirty="0">
                <a:ln>
                  <a:noFill/>
                </a:ln>
                <a:solidFill>
                  <a:srgbClr val="FFFFFF"/>
                </a:solidFill>
                <a:effectLst/>
                <a:latin typeface="Century Gothic" panose="020B0502020202020204" pitchFamily="34" charset="0"/>
              </a:rPr>
              <a:t>H</a:t>
            </a:r>
            <a:r>
              <a:rPr kumimoji="0" lang="en-GB" altLang="en-US" sz="800" b="0" i="0" u="none" strike="noStrike" cap="none" spc="300" normalizeH="0" baseline="0" dirty="0">
                <a:ln>
                  <a:noFill/>
                </a:ln>
                <a:solidFill>
                  <a:srgbClr val="FFFFFF"/>
                </a:solidFill>
                <a:effectLst/>
                <a:latin typeface="Century Gothic" panose="020B0502020202020204" pitchFamily="34" charset="0"/>
              </a:rPr>
              <a:t>APPY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I</a:t>
            </a:r>
            <a:r>
              <a:rPr kumimoji="0" lang="en-GB" altLang="en-US" sz="800" b="0" i="0" u="none" strike="noStrike" cap="none" spc="300" normalizeH="0" baseline="0" dirty="0">
                <a:ln>
                  <a:noFill/>
                </a:ln>
                <a:solidFill>
                  <a:srgbClr val="FFFFFF"/>
                </a:solidFill>
                <a:effectLst/>
                <a:latin typeface="Century Gothic" panose="020B0502020202020204" pitchFamily="34" charset="0"/>
              </a:rPr>
              <a:t>NTEGRITY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E</a:t>
            </a:r>
            <a:r>
              <a:rPr kumimoji="0" lang="en-GB" altLang="en-US" sz="800" b="0" i="0" u="none" strike="noStrike" cap="none" spc="300" normalizeH="0" baseline="0" dirty="0">
                <a:ln>
                  <a:noFill/>
                </a:ln>
                <a:solidFill>
                  <a:srgbClr val="FFFFFF"/>
                </a:solidFill>
                <a:effectLst/>
                <a:latin typeface="Century Gothic" panose="020B0502020202020204" pitchFamily="34" charset="0"/>
              </a:rPr>
              <a:t>NDURANCE     </a:t>
            </a:r>
            <a:r>
              <a:rPr kumimoji="0" lang="en-GB" altLang="en-US" sz="1000" b="1" i="0" u="none" strike="noStrike" cap="none" spc="300" normalizeH="0" baseline="0" dirty="0">
                <a:ln>
                  <a:noFill/>
                </a:ln>
                <a:solidFill>
                  <a:srgbClr val="FFFFFF"/>
                </a:solidFill>
                <a:effectLst/>
                <a:latin typeface="Century Gothic" panose="020B0502020202020204" pitchFamily="34" charset="0"/>
              </a:rPr>
              <a:t>V</a:t>
            </a:r>
            <a:r>
              <a:rPr kumimoji="0" lang="en-GB" altLang="en-US" sz="800" b="0" i="0" u="none" strike="noStrike" cap="none" spc="300" normalizeH="0" baseline="0" dirty="0">
                <a:ln>
                  <a:noFill/>
                </a:ln>
                <a:solidFill>
                  <a:srgbClr val="FFFFFF"/>
                </a:solidFill>
                <a:effectLst/>
                <a:latin typeface="Century Gothic" panose="020B0502020202020204" pitchFamily="34" charset="0"/>
              </a:rPr>
              <a:t>ERSATILITY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E</a:t>
            </a:r>
            <a:r>
              <a:rPr kumimoji="0" lang="en-GB" altLang="en-US" sz="800" b="0" i="0" u="none" strike="noStrike" cap="none" spc="300" normalizeH="0" baseline="0" dirty="0">
                <a:ln>
                  <a:noFill/>
                </a:ln>
                <a:solidFill>
                  <a:srgbClr val="FFFFFF"/>
                </a:solidFill>
                <a:effectLst/>
                <a:latin typeface="Century Gothic" panose="020B0502020202020204" pitchFamily="34" charset="0"/>
              </a:rPr>
              <a:t>XCELLENCE</a:t>
            </a:r>
            <a:endParaRPr kumimoji="0" lang="en-US" altLang="en-US" sz="2000" b="0" i="0" u="none" strike="noStrike" cap="none" spc="300" normalizeH="0" baseline="0" dirty="0">
              <a:ln>
                <a:noFill/>
              </a:ln>
              <a:solidFill>
                <a:schemeClr val="tx1"/>
              </a:solidFill>
              <a:effectLst/>
              <a:latin typeface="Arial" panose="020B0604020202020204" pitchFamily="34" charset="0"/>
            </a:endParaRPr>
          </a:p>
        </p:txBody>
      </p:sp>
      <p:sp>
        <p:nvSpPr>
          <p:cNvPr id="14" name="Isosceles Triangle 16"/>
          <p:cNvSpPr>
            <a:spLocks noChangeArrowheads="1"/>
          </p:cNvSpPr>
          <p:nvPr userDrawn="1"/>
        </p:nvSpPr>
        <p:spPr bwMode="auto">
          <a:xfrm rot="10800000">
            <a:off x="1527868" y="648967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7" name="Isosceles Triangle 16"/>
          <p:cNvSpPr>
            <a:spLocks noChangeArrowheads="1"/>
          </p:cNvSpPr>
          <p:nvPr userDrawn="1"/>
        </p:nvSpPr>
        <p:spPr bwMode="auto">
          <a:xfrm rot="10800000">
            <a:off x="3791744" y="648967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8" name="Isosceles Triangle 16"/>
          <p:cNvSpPr>
            <a:spLocks noChangeArrowheads="1"/>
          </p:cNvSpPr>
          <p:nvPr userDrawn="1"/>
        </p:nvSpPr>
        <p:spPr bwMode="auto">
          <a:xfrm rot="10800000">
            <a:off x="5116315" y="6489041"/>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9" name="Isosceles Triangle 16"/>
          <p:cNvSpPr>
            <a:spLocks noChangeArrowheads="1"/>
          </p:cNvSpPr>
          <p:nvPr userDrawn="1"/>
        </p:nvSpPr>
        <p:spPr bwMode="auto">
          <a:xfrm rot="10800000">
            <a:off x="6679503" y="647954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0" name="Isosceles Triangle 16"/>
          <p:cNvSpPr>
            <a:spLocks noChangeArrowheads="1"/>
          </p:cNvSpPr>
          <p:nvPr userDrawn="1"/>
        </p:nvSpPr>
        <p:spPr bwMode="auto">
          <a:xfrm rot="10800000">
            <a:off x="8374469" y="647954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1" name="Isosceles Triangle 16"/>
          <p:cNvSpPr>
            <a:spLocks noChangeArrowheads="1"/>
          </p:cNvSpPr>
          <p:nvPr userDrawn="1"/>
        </p:nvSpPr>
        <p:spPr bwMode="auto">
          <a:xfrm rot="10800000">
            <a:off x="10159409" y="6477020"/>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2" name="Isosceles Triangle 16"/>
          <p:cNvSpPr>
            <a:spLocks noChangeArrowheads="1"/>
          </p:cNvSpPr>
          <p:nvPr userDrawn="1"/>
        </p:nvSpPr>
        <p:spPr bwMode="auto">
          <a:xfrm rot="10800000">
            <a:off x="11851609" y="6471977"/>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3" name="Isosceles Triangle 16"/>
          <p:cNvSpPr>
            <a:spLocks noChangeArrowheads="1"/>
          </p:cNvSpPr>
          <p:nvPr userDrawn="1"/>
        </p:nvSpPr>
        <p:spPr bwMode="auto">
          <a:xfrm rot="10800000">
            <a:off x="80517" y="648680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Tree>
    <p:extLst>
      <p:ext uri="{BB962C8B-B14F-4D97-AF65-F5344CB8AC3E}">
        <p14:creationId xmlns:p14="http://schemas.microsoft.com/office/powerpoint/2010/main" val="14355591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 ACHIEVE">
    <p:spTree>
      <p:nvGrpSpPr>
        <p:cNvPr id="1" name=""/>
        <p:cNvGrpSpPr/>
        <p:nvPr/>
      </p:nvGrpSpPr>
      <p:grpSpPr>
        <a:xfrm>
          <a:off x="0" y="0"/>
          <a:ext cx="0" cy="0"/>
          <a:chOff x="0" y="0"/>
          <a:chExt cx="0" cy="0"/>
        </a:xfrm>
      </p:grpSpPr>
      <p:sp>
        <p:nvSpPr>
          <p:cNvPr id="11" name="Freeform 10"/>
          <p:cNvSpPr/>
          <p:nvPr userDrawn="1"/>
        </p:nvSpPr>
        <p:spPr>
          <a:xfrm rot="16200000">
            <a:off x="3004099" y="-2340486"/>
            <a:ext cx="6165303" cy="122316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 name="connsiteX0" fmla="*/ 2382 w 3574257"/>
              <a:gd name="connsiteY0" fmla="*/ 1826239 h 1826239"/>
              <a:gd name="connsiteX1" fmla="*/ 0 w 3574257"/>
              <a:gd name="connsiteY1" fmla="*/ 18871 h 1826239"/>
              <a:gd name="connsiteX2" fmla="*/ 1484918 w 3574257"/>
              <a:gd name="connsiteY2" fmla="*/ 0 h 1826239"/>
              <a:gd name="connsiteX3" fmla="*/ 3574257 w 3574257"/>
              <a:gd name="connsiteY3" fmla="*/ 1826239 h 1826239"/>
              <a:gd name="connsiteX4" fmla="*/ 2382 w 3574257"/>
              <a:gd name="connsiteY4" fmla="*/ 1826239 h 1826239"/>
              <a:gd name="connsiteX0" fmla="*/ 2382 w 2112755"/>
              <a:gd name="connsiteY0" fmla="*/ 1826239 h 1826239"/>
              <a:gd name="connsiteX1" fmla="*/ 0 w 2112755"/>
              <a:gd name="connsiteY1" fmla="*/ 18871 h 1826239"/>
              <a:gd name="connsiteX2" fmla="*/ 1484918 w 2112755"/>
              <a:gd name="connsiteY2" fmla="*/ 0 h 1826239"/>
              <a:gd name="connsiteX3" fmla="*/ 2112755 w 2112755"/>
              <a:gd name="connsiteY3" fmla="*/ 1807368 h 1826239"/>
              <a:gd name="connsiteX4" fmla="*/ 2382 w 2112755"/>
              <a:gd name="connsiteY4" fmla="*/ 1826239 h 1826239"/>
              <a:gd name="connsiteX0" fmla="*/ 2382 w 2112755"/>
              <a:gd name="connsiteY0" fmla="*/ 1826239 h 1829454"/>
              <a:gd name="connsiteX1" fmla="*/ 0 w 2112755"/>
              <a:gd name="connsiteY1" fmla="*/ 18871 h 1829454"/>
              <a:gd name="connsiteX2" fmla="*/ 1484918 w 2112755"/>
              <a:gd name="connsiteY2" fmla="*/ 0 h 1829454"/>
              <a:gd name="connsiteX3" fmla="*/ 2112755 w 2112755"/>
              <a:gd name="connsiteY3" fmla="*/ 1829454 h 1829454"/>
              <a:gd name="connsiteX4" fmla="*/ 2382 w 2112755"/>
              <a:gd name="connsiteY4" fmla="*/ 1826239 h 1829454"/>
              <a:gd name="connsiteX0" fmla="*/ 2382 w 2112755"/>
              <a:gd name="connsiteY0" fmla="*/ 1820717 h 1823932"/>
              <a:gd name="connsiteX1" fmla="*/ 0 w 2112755"/>
              <a:gd name="connsiteY1" fmla="*/ 13349 h 1823932"/>
              <a:gd name="connsiteX2" fmla="*/ 1308411 w 2112755"/>
              <a:gd name="connsiteY2" fmla="*/ 0 h 1823932"/>
              <a:gd name="connsiteX3" fmla="*/ 2112755 w 2112755"/>
              <a:gd name="connsiteY3" fmla="*/ 1823932 h 1823932"/>
              <a:gd name="connsiteX4" fmla="*/ 2382 w 2112755"/>
              <a:gd name="connsiteY4" fmla="*/ 1820717 h 1823932"/>
              <a:gd name="connsiteX0" fmla="*/ 2382 w 2617061"/>
              <a:gd name="connsiteY0" fmla="*/ 1820717 h 1820717"/>
              <a:gd name="connsiteX1" fmla="*/ 0 w 2617061"/>
              <a:gd name="connsiteY1" fmla="*/ 13349 h 1820717"/>
              <a:gd name="connsiteX2" fmla="*/ 1308411 w 2617061"/>
              <a:gd name="connsiteY2" fmla="*/ 0 h 1820717"/>
              <a:gd name="connsiteX3" fmla="*/ 2617061 w 2617061"/>
              <a:gd name="connsiteY3" fmla="*/ 1812890 h 1820717"/>
              <a:gd name="connsiteX4" fmla="*/ 2382 w 2617061"/>
              <a:gd name="connsiteY4" fmla="*/ 1820717 h 1820717"/>
              <a:gd name="connsiteX0" fmla="*/ 2382 w 2617061"/>
              <a:gd name="connsiteY0" fmla="*/ 1820717 h 1820717"/>
              <a:gd name="connsiteX1" fmla="*/ 0 w 2617061"/>
              <a:gd name="connsiteY1" fmla="*/ 4703 h 1820717"/>
              <a:gd name="connsiteX2" fmla="*/ 1308411 w 2617061"/>
              <a:gd name="connsiteY2" fmla="*/ 0 h 1820717"/>
              <a:gd name="connsiteX3" fmla="*/ 2617061 w 2617061"/>
              <a:gd name="connsiteY3" fmla="*/ 1812890 h 1820717"/>
              <a:gd name="connsiteX4" fmla="*/ 2382 w 2617061"/>
              <a:gd name="connsiteY4" fmla="*/ 1820717 h 1820717"/>
              <a:gd name="connsiteX0" fmla="*/ 2382 w 3890994"/>
              <a:gd name="connsiteY0" fmla="*/ 1820717 h 1821536"/>
              <a:gd name="connsiteX1" fmla="*/ 0 w 3890994"/>
              <a:gd name="connsiteY1" fmla="*/ 4703 h 1821536"/>
              <a:gd name="connsiteX2" fmla="*/ 1308411 w 3890994"/>
              <a:gd name="connsiteY2" fmla="*/ 0 h 1821536"/>
              <a:gd name="connsiteX3" fmla="*/ 3890994 w 3890994"/>
              <a:gd name="connsiteY3" fmla="*/ 1821536 h 1821536"/>
              <a:gd name="connsiteX4" fmla="*/ 2382 w 3890994"/>
              <a:gd name="connsiteY4" fmla="*/ 1820717 h 1821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0994" h="1821536">
                <a:moveTo>
                  <a:pt x="2382" y="1820717"/>
                </a:moveTo>
                <a:lnTo>
                  <a:pt x="0" y="4703"/>
                </a:lnTo>
                <a:lnTo>
                  <a:pt x="1308411" y="0"/>
                </a:lnTo>
                <a:lnTo>
                  <a:pt x="3890994" y="1821536"/>
                </a:lnTo>
                <a:lnTo>
                  <a:pt x="2382" y="1820717"/>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00B0F0"/>
              </a:solidFill>
            </a:endParaRPr>
          </a:p>
        </p:txBody>
      </p:sp>
      <p:sp>
        <p:nvSpPr>
          <p:cNvPr id="12" name="Freeform 11"/>
          <p:cNvSpPr/>
          <p:nvPr userDrawn="1"/>
        </p:nvSpPr>
        <p:spPr>
          <a:xfrm rot="16200000">
            <a:off x="2653310" y="-2729374"/>
            <a:ext cx="6885383" cy="12289364"/>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404687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313 h 527313"/>
              <a:gd name="connsiteX1" fmla="*/ 439623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288751"/>
              <a:gd name="connsiteY0" fmla="*/ 521804 h 527313"/>
              <a:gd name="connsiteX1" fmla="*/ 375574 w 3288751"/>
              <a:gd name="connsiteY1" fmla="*/ 5238 h 527313"/>
              <a:gd name="connsiteX2" fmla="*/ 3288751 w 3288751"/>
              <a:gd name="connsiteY2" fmla="*/ 0 h 527313"/>
              <a:gd name="connsiteX3" fmla="*/ 3288751 w 3288751"/>
              <a:gd name="connsiteY3" fmla="*/ 527313 h 527313"/>
              <a:gd name="connsiteX4" fmla="*/ 0 w 3288751"/>
              <a:gd name="connsiteY4" fmla="*/ 521804 h 527313"/>
              <a:gd name="connsiteX0" fmla="*/ 0 w 3288751"/>
              <a:gd name="connsiteY0" fmla="*/ 522075 h 527584"/>
              <a:gd name="connsiteX1" fmla="*/ 387220 w 3288751"/>
              <a:gd name="connsiteY1" fmla="*/ 0 h 527584"/>
              <a:gd name="connsiteX2" fmla="*/ 3288751 w 3288751"/>
              <a:gd name="connsiteY2" fmla="*/ 271 h 527584"/>
              <a:gd name="connsiteX3" fmla="*/ 3288751 w 3288751"/>
              <a:gd name="connsiteY3" fmla="*/ 527584 h 527584"/>
              <a:gd name="connsiteX4" fmla="*/ 0 w 3288751"/>
              <a:gd name="connsiteY4" fmla="*/ 522075 h 527584"/>
              <a:gd name="connsiteX0" fmla="*/ 0 w 3271283"/>
              <a:gd name="connsiteY0" fmla="*/ 511058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11058 h 527584"/>
              <a:gd name="connsiteX0" fmla="*/ 0 w 3271283"/>
              <a:gd name="connsiteY0" fmla="*/ 527584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27584 h 527584"/>
              <a:gd name="connsiteX0" fmla="*/ 0 w 3271283"/>
              <a:gd name="connsiteY0" fmla="*/ 527313 h 527313"/>
              <a:gd name="connsiteX1" fmla="*/ 835589 w 3271283"/>
              <a:gd name="connsiteY1" fmla="*/ 982 h 527313"/>
              <a:gd name="connsiteX2" fmla="*/ 3271283 w 3271283"/>
              <a:gd name="connsiteY2" fmla="*/ 0 h 527313"/>
              <a:gd name="connsiteX3" fmla="*/ 3271283 w 3271283"/>
              <a:gd name="connsiteY3" fmla="*/ 527313 h 527313"/>
              <a:gd name="connsiteX4" fmla="*/ 0 w 3271283"/>
              <a:gd name="connsiteY4" fmla="*/ 527313 h 527313"/>
              <a:gd name="connsiteX0" fmla="*/ 0 w 3476252"/>
              <a:gd name="connsiteY0" fmla="*/ 526686 h 527313"/>
              <a:gd name="connsiteX1" fmla="*/ 1040558 w 3476252"/>
              <a:gd name="connsiteY1" fmla="*/ 982 h 527313"/>
              <a:gd name="connsiteX2" fmla="*/ 3476252 w 3476252"/>
              <a:gd name="connsiteY2" fmla="*/ 0 h 527313"/>
              <a:gd name="connsiteX3" fmla="*/ 3476252 w 3476252"/>
              <a:gd name="connsiteY3" fmla="*/ 527313 h 527313"/>
              <a:gd name="connsiteX4" fmla="*/ 0 w 3476252"/>
              <a:gd name="connsiteY4" fmla="*/ 526686 h 527313"/>
              <a:gd name="connsiteX0" fmla="*/ 0 w 3476252"/>
              <a:gd name="connsiteY0" fmla="*/ 526686 h 527313"/>
              <a:gd name="connsiteX1" fmla="*/ 1046076 w 3476252"/>
              <a:gd name="connsiteY1" fmla="*/ 355 h 527313"/>
              <a:gd name="connsiteX2" fmla="*/ 3476252 w 3476252"/>
              <a:gd name="connsiteY2" fmla="*/ 0 h 527313"/>
              <a:gd name="connsiteX3" fmla="*/ 3476252 w 3476252"/>
              <a:gd name="connsiteY3" fmla="*/ 527313 h 527313"/>
              <a:gd name="connsiteX4" fmla="*/ 0 w 3476252"/>
              <a:gd name="connsiteY4" fmla="*/ 526686 h 527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6252" h="527313">
                <a:moveTo>
                  <a:pt x="0" y="526686"/>
                </a:moveTo>
                <a:lnTo>
                  <a:pt x="1046076" y="355"/>
                </a:lnTo>
                <a:lnTo>
                  <a:pt x="3476252" y="0"/>
                </a:lnTo>
                <a:lnTo>
                  <a:pt x="3476252" y="527313"/>
                </a:lnTo>
                <a:lnTo>
                  <a:pt x="0" y="526686"/>
                </a:lnTo>
                <a:close/>
              </a:path>
            </a:pathLst>
          </a:custGeom>
          <a:solidFill>
            <a:srgbClr val="00B0F0">
              <a:alpha val="8902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335360" y="1083054"/>
            <a:ext cx="8160907" cy="1362075"/>
          </a:xfrm>
        </p:spPr>
        <p:txBody>
          <a:bodyPr anchor="t"/>
          <a:lstStyle>
            <a:lvl1pPr algn="l">
              <a:defRPr sz="4000" b="1" cap="all">
                <a:solidFill>
                  <a:schemeClr val="bg1"/>
                </a:solidFill>
              </a:defRPr>
            </a:lvl1pPr>
          </a:lstStyle>
          <a:p>
            <a:r>
              <a:rPr lang="en-US"/>
              <a:t>Click to edit Master title style</a:t>
            </a:r>
            <a:endParaRPr lang="en-GB" dirty="0"/>
          </a:p>
        </p:txBody>
      </p:sp>
      <p:sp>
        <p:nvSpPr>
          <p:cNvPr id="3" name="Text Placeholder 2"/>
          <p:cNvSpPr>
            <a:spLocks noGrp="1"/>
          </p:cNvSpPr>
          <p:nvPr>
            <p:ph type="body" idx="1"/>
          </p:nvPr>
        </p:nvSpPr>
        <p:spPr>
          <a:xfrm>
            <a:off x="335360" y="393185"/>
            <a:ext cx="10363200" cy="689868"/>
          </a:xfrm>
        </p:spPr>
        <p:txBody>
          <a:bodyPr anchor="b">
            <a:normAutofit/>
          </a:bodyPr>
          <a:lstStyle>
            <a:lvl1pPr marL="0" indent="0">
              <a:buNone/>
              <a:defRPr sz="24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pic>
        <p:nvPicPr>
          <p:cNvPr id="10" name="Picture 2" descr="\\fpss-data\home folder\chetr011\Documents\FPSS-Logo-(Medium-Siz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1552" y="5322970"/>
            <a:ext cx="2695952" cy="1346390"/>
          </a:xfrm>
          <a:prstGeom prst="rect">
            <a:avLst/>
          </a:prstGeom>
          <a:noFill/>
          <a:extLst>
            <a:ext uri="{909E8E84-426E-40DD-AFC4-6F175D3DCCD1}">
              <a14:hiddenFill xmlns:a14="http://schemas.microsoft.com/office/drawing/2010/main">
                <a:solidFill>
                  <a:srgbClr val="FFFFFF"/>
                </a:solidFill>
              </a14:hiddenFill>
            </a:ext>
          </a:extLst>
        </p:spPr>
      </p:pic>
      <p:sp>
        <p:nvSpPr>
          <p:cNvPr id="4" name="Heptagon 3"/>
          <p:cNvSpPr/>
          <p:nvPr userDrawn="1"/>
        </p:nvSpPr>
        <p:spPr>
          <a:xfrm rot="10800000">
            <a:off x="6768075" y="2348880"/>
            <a:ext cx="5050696" cy="3716014"/>
          </a:xfrm>
          <a:prstGeom prst="hept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pic>
        <p:nvPicPr>
          <p:cNvPr id="24" name="Picture 23"/>
          <p:cNvPicPr>
            <a:picLocks noChangeAspect="1"/>
          </p:cNvPicPr>
          <p:nvPr userDrawn="1"/>
        </p:nvPicPr>
        <p:blipFill>
          <a:blip r:embed="rId3"/>
          <a:stretch>
            <a:fillRect/>
          </a:stretch>
        </p:blipFill>
        <p:spPr>
          <a:xfrm>
            <a:off x="6864085" y="2397709"/>
            <a:ext cx="4876272" cy="3576160"/>
          </a:xfrm>
          <a:prstGeom prst="rect">
            <a:avLst/>
          </a:prstGeom>
        </p:spPr>
      </p:pic>
    </p:spTree>
    <p:extLst>
      <p:ext uri="{BB962C8B-B14F-4D97-AF65-F5344CB8AC3E}">
        <p14:creationId xmlns:p14="http://schemas.microsoft.com/office/powerpoint/2010/main" val="21717090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 AMBITIOUS">
    <p:spTree>
      <p:nvGrpSpPr>
        <p:cNvPr id="1" name=""/>
        <p:cNvGrpSpPr/>
        <p:nvPr/>
      </p:nvGrpSpPr>
      <p:grpSpPr>
        <a:xfrm>
          <a:off x="0" y="0"/>
          <a:ext cx="0" cy="0"/>
          <a:chOff x="0" y="0"/>
          <a:chExt cx="0" cy="0"/>
        </a:xfrm>
      </p:grpSpPr>
      <p:sp>
        <p:nvSpPr>
          <p:cNvPr id="11" name="Freeform 10"/>
          <p:cNvSpPr/>
          <p:nvPr userDrawn="1"/>
        </p:nvSpPr>
        <p:spPr>
          <a:xfrm rot="16200000">
            <a:off x="3004099" y="-2340486"/>
            <a:ext cx="6165303" cy="122316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 name="connsiteX0" fmla="*/ 2382 w 3574257"/>
              <a:gd name="connsiteY0" fmla="*/ 1826239 h 1826239"/>
              <a:gd name="connsiteX1" fmla="*/ 0 w 3574257"/>
              <a:gd name="connsiteY1" fmla="*/ 18871 h 1826239"/>
              <a:gd name="connsiteX2" fmla="*/ 1484918 w 3574257"/>
              <a:gd name="connsiteY2" fmla="*/ 0 h 1826239"/>
              <a:gd name="connsiteX3" fmla="*/ 3574257 w 3574257"/>
              <a:gd name="connsiteY3" fmla="*/ 1826239 h 1826239"/>
              <a:gd name="connsiteX4" fmla="*/ 2382 w 3574257"/>
              <a:gd name="connsiteY4" fmla="*/ 1826239 h 1826239"/>
              <a:gd name="connsiteX0" fmla="*/ 2382 w 2112755"/>
              <a:gd name="connsiteY0" fmla="*/ 1826239 h 1826239"/>
              <a:gd name="connsiteX1" fmla="*/ 0 w 2112755"/>
              <a:gd name="connsiteY1" fmla="*/ 18871 h 1826239"/>
              <a:gd name="connsiteX2" fmla="*/ 1484918 w 2112755"/>
              <a:gd name="connsiteY2" fmla="*/ 0 h 1826239"/>
              <a:gd name="connsiteX3" fmla="*/ 2112755 w 2112755"/>
              <a:gd name="connsiteY3" fmla="*/ 1807368 h 1826239"/>
              <a:gd name="connsiteX4" fmla="*/ 2382 w 2112755"/>
              <a:gd name="connsiteY4" fmla="*/ 1826239 h 1826239"/>
              <a:gd name="connsiteX0" fmla="*/ 2382 w 2112755"/>
              <a:gd name="connsiteY0" fmla="*/ 1826239 h 1829454"/>
              <a:gd name="connsiteX1" fmla="*/ 0 w 2112755"/>
              <a:gd name="connsiteY1" fmla="*/ 18871 h 1829454"/>
              <a:gd name="connsiteX2" fmla="*/ 1484918 w 2112755"/>
              <a:gd name="connsiteY2" fmla="*/ 0 h 1829454"/>
              <a:gd name="connsiteX3" fmla="*/ 2112755 w 2112755"/>
              <a:gd name="connsiteY3" fmla="*/ 1829454 h 1829454"/>
              <a:gd name="connsiteX4" fmla="*/ 2382 w 2112755"/>
              <a:gd name="connsiteY4" fmla="*/ 1826239 h 1829454"/>
              <a:gd name="connsiteX0" fmla="*/ 2382 w 2112755"/>
              <a:gd name="connsiteY0" fmla="*/ 1820717 h 1823932"/>
              <a:gd name="connsiteX1" fmla="*/ 0 w 2112755"/>
              <a:gd name="connsiteY1" fmla="*/ 13349 h 1823932"/>
              <a:gd name="connsiteX2" fmla="*/ 1308411 w 2112755"/>
              <a:gd name="connsiteY2" fmla="*/ 0 h 1823932"/>
              <a:gd name="connsiteX3" fmla="*/ 2112755 w 2112755"/>
              <a:gd name="connsiteY3" fmla="*/ 1823932 h 1823932"/>
              <a:gd name="connsiteX4" fmla="*/ 2382 w 2112755"/>
              <a:gd name="connsiteY4" fmla="*/ 1820717 h 1823932"/>
              <a:gd name="connsiteX0" fmla="*/ 2382 w 2617061"/>
              <a:gd name="connsiteY0" fmla="*/ 1820717 h 1820717"/>
              <a:gd name="connsiteX1" fmla="*/ 0 w 2617061"/>
              <a:gd name="connsiteY1" fmla="*/ 13349 h 1820717"/>
              <a:gd name="connsiteX2" fmla="*/ 1308411 w 2617061"/>
              <a:gd name="connsiteY2" fmla="*/ 0 h 1820717"/>
              <a:gd name="connsiteX3" fmla="*/ 2617061 w 2617061"/>
              <a:gd name="connsiteY3" fmla="*/ 1812890 h 1820717"/>
              <a:gd name="connsiteX4" fmla="*/ 2382 w 2617061"/>
              <a:gd name="connsiteY4" fmla="*/ 1820717 h 1820717"/>
              <a:gd name="connsiteX0" fmla="*/ 2382 w 2617061"/>
              <a:gd name="connsiteY0" fmla="*/ 1820717 h 1820717"/>
              <a:gd name="connsiteX1" fmla="*/ 0 w 2617061"/>
              <a:gd name="connsiteY1" fmla="*/ 4703 h 1820717"/>
              <a:gd name="connsiteX2" fmla="*/ 1308411 w 2617061"/>
              <a:gd name="connsiteY2" fmla="*/ 0 h 1820717"/>
              <a:gd name="connsiteX3" fmla="*/ 2617061 w 2617061"/>
              <a:gd name="connsiteY3" fmla="*/ 1812890 h 1820717"/>
              <a:gd name="connsiteX4" fmla="*/ 2382 w 2617061"/>
              <a:gd name="connsiteY4" fmla="*/ 1820717 h 1820717"/>
              <a:gd name="connsiteX0" fmla="*/ 2382 w 3890994"/>
              <a:gd name="connsiteY0" fmla="*/ 1820717 h 1821536"/>
              <a:gd name="connsiteX1" fmla="*/ 0 w 3890994"/>
              <a:gd name="connsiteY1" fmla="*/ 4703 h 1821536"/>
              <a:gd name="connsiteX2" fmla="*/ 1308411 w 3890994"/>
              <a:gd name="connsiteY2" fmla="*/ 0 h 1821536"/>
              <a:gd name="connsiteX3" fmla="*/ 3890994 w 3890994"/>
              <a:gd name="connsiteY3" fmla="*/ 1821536 h 1821536"/>
              <a:gd name="connsiteX4" fmla="*/ 2382 w 3890994"/>
              <a:gd name="connsiteY4" fmla="*/ 1820717 h 1821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0994" h="1821536">
                <a:moveTo>
                  <a:pt x="2382" y="1820717"/>
                </a:moveTo>
                <a:lnTo>
                  <a:pt x="0" y="4703"/>
                </a:lnTo>
                <a:lnTo>
                  <a:pt x="1308411" y="0"/>
                </a:lnTo>
                <a:lnTo>
                  <a:pt x="3890994" y="1821536"/>
                </a:lnTo>
                <a:lnTo>
                  <a:pt x="2382" y="1820717"/>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00B0F0"/>
              </a:solidFill>
            </a:endParaRPr>
          </a:p>
        </p:txBody>
      </p:sp>
      <p:sp>
        <p:nvSpPr>
          <p:cNvPr id="12" name="Freeform 11"/>
          <p:cNvSpPr/>
          <p:nvPr userDrawn="1"/>
        </p:nvSpPr>
        <p:spPr>
          <a:xfrm rot="16200000">
            <a:off x="2653310" y="-2729374"/>
            <a:ext cx="6885383" cy="12289364"/>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404687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313 h 527313"/>
              <a:gd name="connsiteX1" fmla="*/ 439623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288751"/>
              <a:gd name="connsiteY0" fmla="*/ 521804 h 527313"/>
              <a:gd name="connsiteX1" fmla="*/ 375574 w 3288751"/>
              <a:gd name="connsiteY1" fmla="*/ 5238 h 527313"/>
              <a:gd name="connsiteX2" fmla="*/ 3288751 w 3288751"/>
              <a:gd name="connsiteY2" fmla="*/ 0 h 527313"/>
              <a:gd name="connsiteX3" fmla="*/ 3288751 w 3288751"/>
              <a:gd name="connsiteY3" fmla="*/ 527313 h 527313"/>
              <a:gd name="connsiteX4" fmla="*/ 0 w 3288751"/>
              <a:gd name="connsiteY4" fmla="*/ 521804 h 527313"/>
              <a:gd name="connsiteX0" fmla="*/ 0 w 3288751"/>
              <a:gd name="connsiteY0" fmla="*/ 522075 h 527584"/>
              <a:gd name="connsiteX1" fmla="*/ 387220 w 3288751"/>
              <a:gd name="connsiteY1" fmla="*/ 0 h 527584"/>
              <a:gd name="connsiteX2" fmla="*/ 3288751 w 3288751"/>
              <a:gd name="connsiteY2" fmla="*/ 271 h 527584"/>
              <a:gd name="connsiteX3" fmla="*/ 3288751 w 3288751"/>
              <a:gd name="connsiteY3" fmla="*/ 527584 h 527584"/>
              <a:gd name="connsiteX4" fmla="*/ 0 w 3288751"/>
              <a:gd name="connsiteY4" fmla="*/ 522075 h 527584"/>
              <a:gd name="connsiteX0" fmla="*/ 0 w 3271283"/>
              <a:gd name="connsiteY0" fmla="*/ 511058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11058 h 527584"/>
              <a:gd name="connsiteX0" fmla="*/ 0 w 3271283"/>
              <a:gd name="connsiteY0" fmla="*/ 527584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27584 h 527584"/>
              <a:gd name="connsiteX0" fmla="*/ 0 w 3271283"/>
              <a:gd name="connsiteY0" fmla="*/ 527313 h 527313"/>
              <a:gd name="connsiteX1" fmla="*/ 835589 w 3271283"/>
              <a:gd name="connsiteY1" fmla="*/ 982 h 527313"/>
              <a:gd name="connsiteX2" fmla="*/ 3271283 w 3271283"/>
              <a:gd name="connsiteY2" fmla="*/ 0 h 527313"/>
              <a:gd name="connsiteX3" fmla="*/ 3271283 w 3271283"/>
              <a:gd name="connsiteY3" fmla="*/ 527313 h 527313"/>
              <a:gd name="connsiteX4" fmla="*/ 0 w 3271283"/>
              <a:gd name="connsiteY4" fmla="*/ 527313 h 527313"/>
              <a:gd name="connsiteX0" fmla="*/ 0 w 3476252"/>
              <a:gd name="connsiteY0" fmla="*/ 526686 h 527313"/>
              <a:gd name="connsiteX1" fmla="*/ 1040558 w 3476252"/>
              <a:gd name="connsiteY1" fmla="*/ 982 h 527313"/>
              <a:gd name="connsiteX2" fmla="*/ 3476252 w 3476252"/>
              <a:gd name="connsiteY2" fmla="*/ 0 h 527313"/>
              <a:gd name="connsiteX3" fmla="*/ 3476252 w 3476252"/>
              <a:gd name="connsiteY3" fmla="*/ 527313 h 527313"/>
              <a:gd name="connsiteX4" fmla="*/ 0 w 3476252"/>
              <a:gd name="connsiteY4" fmla="*/ 526686 h 527313"/>
              <a:gd name="connsiteX0" fmla="*/ 0 w 3476252"/>
              <a:gd name="connsiteY0" fmla="*/ 526686 h 527313"/>
              <a:gd name="connsiteX1" fmla="*/ 1046076 w 3476252"/>
              <a:gd name="connsiteY1" fmla="*/ 355 h 527313"/>
              <a:gd name="connsiteX2" fmla="*/ 3476252 w 3476252"/>
              <a:gd name="connsiteY2" fmla="*/ 0 h 527313"/>
              <a:gd name="connsiteX3" fmla="*/ 3476252 w 3476252"/>
              <a:gd name="connsiteY3" fmla="*/ 527313 h 527313"/>
              <a:gd name="connsiteX4" fmla="*/ 0 w 3476252"/>
              <a:gd name="connsiteY4" fmla="*/ 526686 h 527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6252" h="527313">
                <a:moveTo>
                  <a:pt x="0" y="526686"/>
                </a:moveTo>
                <a:lnTo>
                  <a:pt x="1046076" y="355"/>
                </a:lnTo>
                <a:lnTo>
                  <a:pt x="3476252" y="0"/>
                </a:lnTo>
                <a:lnTo>
                  <a:pt x="3476252" y="527313"/>
                </a:lnTo>
                <a:lnTo>
                  <a:pt x="0" y="526686"/>
                </a:lnTo>
                <a:close/>
              </a:path>
            </a:pathLst>
          </a:custGeom>
          <a:solidFill>
            <a:srgbClr val="00B0F0">
              <a:alpha val="8902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335360" y="1083054"/>
            <a:ext cx="8160907" cy="1362075"/>
          </a:xfrm>
        </p:spPr>
        <p:txBody>
          <a:bodyPr anchor="t"/>
          <a:lstStyle>
            <a:lvl1pPr algn="l">
              <a:defRPr sz="4000" b="1" cap="all">
                <a:solidFill>
                  <a:schemeClr val="bg1"/>
                </a:solidFill>
              </a:defRPr>
            </a:lvl1pPr>
          </a:lstStyle>
          <a:p>
            <a:r>
              <a:rPr lang="en-US"/>
              <a:t>Click to edit Master title style</a:t>
            </a:r>
            <a:endParaRPr lang="en-GB" dirty="0"/>
          </a:p>
        </p:txBody>
      </p:sp>
      <p:sp>
        <p:nvSpPr>
          <p:cNvPr id="3" name="Text Placeholder 2"/>
          <p:cNvSpPr>
            <a:spLocks noGrp="1"/>
          </p:cNvSpPr>
          <p:nvPr>
            <p:ph type="body" idx="1"/>
          </p:nvPr>
        </p:nvSpPr>
        <p:spPr>
          <a:xfrm>
            <a:off x="335360" y="393185"/>
            <a:ext cx="10363200" cy="689868"/>
          </a:xfrm>
        </p:spPr>
        <p:txBody>
          <a:bodyPr anchor="b">
            <a:normAutofit/>
          </a:bodyPr>
          <a:lstStyle>
            <a:lvl1pPr marL="0" indent="0">
              <a:buNone/>
              <a:defRPr sz="24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9" name="Heptagon 8"/>
          <p:cNvSpPr/>
          <p:nvPr userDrawn="1"/>
        </p:nvSpPr>
        <p:spPr>
          <a:xfrm rot="10800000">
            <a:off x="6768075" y="2348880"/>
            <a:ext cx="5050696" cy="3716014"/>
          </a:xfrm>
          <a:prstGeom prst="hept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p>
        </p:txBody>
      </p:sp>
      <p:pic>
        <p:nvPicPr>
          <p:cNvPr id="10" name="Picture 2" descr="\\fpss-data\home folder\chetr011\Documents\FPSS-Logo-(Medium-Siz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1552" y="5322970"/>
            <a:ext cx="2695952" cy="134639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userDrawn="1"/>
        </p:nvPicPr>
        <p:blipFill>
          <a:blip r:embed="rId3"/>
          <a:stretch>
            <a:fillRect/>
          </a:stretch>
        </p:blipFill>
        <p:spPr>
          <a:xfrm>
            <a:off x="6848666" y="2405960"/>
            <a:ext cx="4891692" cy="3573981"/>
          </a:xfrm>
          <a:prstGeom prst="rect">
            <a:avLst/>
          </a:prstGeom>
        </p:spPr>
      </p:pic>
    </p:spTree>
    <p:extLst>
      <p:ext uri="{BB962C8B-B14F-4D97-AF65-F5344CB8AC3E}">
        <p14:creationId xmlns:p14="http://schemas.microsoft.com/office/powerpoint/2010/main" val="4293780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 COLLABORATIVE">
    <p:spTree>
      <p:nvGrpSpPr>
        <p:cNvPr id="1" name=""/>
        <p:cNvGrpSpPr/>
        <p:nvPr/>
      </p:nvGrpSpPr>
      <p:grpSpPr>
        <a:xfrm>
          <a:off x="0" y="0"/>
          <a:ext cx="0" cy="0"/>
          <a:chOff x="0" y="0"/>
          <a:chExt cx="0" cy="0"/>
        </a:xfrm>
      </p:grpSpPr>
      <p:sp>
        <p:nvSpPr>
          <p:cNvPr id="11" name="Freeform 10"/>
          <p:cNvSpPr/>
          <p:nvPr userDrawn="1"/>
        </p:nvSpPr>
        <p:spPr>
          <a:xfrm rot="16200000">
            <a:off x="3004099" y="-2340486"/>
            <a:ext cx="6165303" cy="122316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 name="connsiteX0" fmla="*/ 2382 w 3574257"/>
              <a:gd name="connsiteY0" fmla="*/ 1826239 h 1826239"/>
              <a:gd name="connsiteX1" fmla="*/ 0 w 3574257"/>
              <a:gd name="connsiteY1" fmla="*/ 18871 h 1826239"/>
              <a:gd name="connsiteX2" fmla="*/ 1484918 w 3574257"/>
              <a:gd name="connsiteY2" fmla="*/ 0 h 1826239"/>
              <a:gd name="connsiteX3" fmla="*/ 3574257 w 3574257"/>
              <a:gd name="connsiteY3" fmla="*/ 1826239 h 1826239"/>
              <a:gd name="connsiteX4" fmla="*/ 2382 w 3574257"/>
              <a:gd name="connsiteY4" fmla="*/ 1826239 h 1826239"/>
              <a:gd name="connsiteX0" fmla="*/ 2382 w 2112755"/>
              <a:gd name="connsiteY0" fmla="*/ 1826239 h 1826239"/>
              <a:gd name="connsiteX1" fmla="*/ 0 w 2112755"/>
              <a:gd name="connsiteY1" fmla="*/ 18871 h 1826239"/>
              <a:gd name="connsiteX2" fmla="*/ 1484918 w 2112755"/>
              <a:gd name="connsiteY2" fmla="*/ 0 h 1826239"/>
              <a:gd name="connsiteX3" fmla="*/ 2112755 w 2112755"/>
              <a:gd name="connsiteY3" fmla="*/ 1807368 h 1826239"/>
              <a:gd name="connsiteX4" fmla="*/ 2382 w 2112755"/>
              <a:gd name="connsiteY4" fmla="*/ 1826239 h 1826239"/>
              <a:gd name="connsiteX0" fmla="*/ 2382 w 2112755"/>
              <a:gd name="connsiteY0" fmla="*/ 1826239 h 1829454"/>
              <a:gd name="connsiteX1" fmla="*/ 0 w 2112755"/>
              <a:gd name="connsiteY1" fmla="*/ 18871 h 1829454"/>
              <a:gd name="connsiteX2" fmla="*/ 1484918 w 2112755"/>
              <a:gd name="connsiteY2" fmla="*/ 0 h 1829454"/>
              <a:gd name="connsiteX3" fmla="*/ 2112755 w 2112755"/>
              <a:gd name="connsiteY3" fmla="*/ 1829454 h 1829454"/>
              <a:gd name="connsiteX4" fmla="*/ 2382 w 2112755"/>
              <a:gd name="connsiteY4" fmla="*/ 1826239 h 1829454"/>
              <a:gd name="connsiteX0" fmla="*/ 2382 w 2112755"/>
              <a:gd name="connsiteY0" fmla="*/ 1820717 h 1823932"/>
              <a:gd name="connsiteX1" fmla="*/ 0 w 2112755"/>
              <a:gd name="connsiteY1" fmla="*/ 13349 h 1823932"/>
              <a:gd name="connsiteX2" fmla="*/ 1308411 w 2112755"/>
              <a:gd name="connsiteY2" fmla="*/ 0 h 1823932"/>
              <a:gd name="connsiteX3" fmla="*/ 2112755 w 2112755"/>
              <a:gd name="connsiteY3" fmla="*/ 1823932 h 1823932"/>
              <a:gd name="connsiteX4" fmla="*/ 2382 w 2112755"/>
              <a:gd name="connsiteY4" fmla="*/ 1820717 h 1823932"/>
              <a:gd name="connsiteX0" fmla="*/ 2382 w 2617061"/>
              <a:gd name="connsiteY0" fmla="*/ 1820717 h 1820717"/>
              <a:gd name="connsiteX1" fmla="*/ 0 w 2617061"/>
              <a:gd name="connsiteY1" fmla="*/ 13349 h 1820717"/>
              <a:gd name="connsiteX2" fmla="*/ 1308411 w 2617061"/>
              <a:gd name="connsiteY2" fmla="*/ 0 h 1820717"/>
              <a:gd name="connsiteX3" fmla="*/ 2617061 w 2617061"/>
              <a:gd name="connsiteY3" fmla="*/ 1812890 h 1820717"/>
              <a:gd name="connsiteX4" fmla="*/ 2382 w 2617061"/>
              <a:gd name="connsiteY4" fmla="*/ 1820717 h 1820717"/>
              <a:gd name="connsiteX0" fmla="*/ 2382 w 2617061"/>
              <a:gd name="connsiteY0" fmla="*/ 1820717 h 1820717"/>
              <a:gd name="connsiteX1" fmla="*/ 0 w 2617061"/>
              <a:gd name="connsiteY1" fmla="*/ 4703 h 1820717"/>
              <a:gd name="connsiteX2" fmla="*/ 1308411 w 2617061"/>
              <a:gd name="connsiteY2" fmla="*/ 0 h 1820717"/>
              <a:gd name="connsiteX3" fmla="*/ 2617061 w 2617061"/>
              <a:gd name="connsiteY3" fmla="*/ 1812890 h 1820717"/>
              <a:gd name="connsiteX4" fmla="*/ 2382 w 2617061"/>
              <a:gd name="connsiteY4" fmla="*/ 1820717 h 1820717"/>
              <a:gd name="connsiteX0" fmla="*/ 2382 w 3890994"/>
              <a:gd name="connsiteY0" fmla="*/ 1820717 h 1821536"/>
              <a:gd name="connsiteX1" fmla="*/ 0 w 3890994"/>
              <a:gd name="connsiteY1" fmla="*/ 4703 h 1821536"/>
              <a:gd name="connsiteX2" fmla="*/ 1308411 w 3890994"/>
              <a:gd name="connsiteY2" fmla="*/ 0 h 1821536"/>
              <a:gd name="connsiteX3" fmla="*/ 3890994 w 3890994"/>
              <a:gd name="connsiteY3" fmla="*/ 1821536 h 1821536"/>
              <a:gd name="connsiteX4" fmla="*/ 2382 w 3890994"/>
              <a:gd name="connsiteY4" fmla="*/ 1820717 h 1821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0994" h="1821536">
                <a:moveTo>
                  <a:pt x="2382" y="1820717"/>
                </a:moveTo>
                <a:lnTo>
                  <a:pt x="0" y="4703"/>
                </a:lnTo>
                <a:lnTo>
                  <a:pt x="1308411" y="0"/>
                </a:lnTo>
                <a:lnTo>
                  <a:pt x="3890994" y="1821536"/>
                </a:lnTo>
                <a:lnTo>
                  <a:pt x="2382" y="1820717"/>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00B0F0"/>
              </a:solidFill>
            </a:endParaRPr>
          </a:p>
        </p:txBody>
      </p:sp>
      <p:sp>
        <p:nvSpPr>
          <p:cNvPr id="12" name="Freeform 11"/>
          <p:cNvSpPr/>
          <p:nvPr userDrawn="1"/>
        </p:nvSpPr>
        <p:spPr>
          <a:xfrm rot="16200000">
            <a:off x="2653310" y="-2729374"/>
            <a:ext cx="6885383" cy="12289364"/>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404687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313 h 527313"/>
              <a:gd name="connsiteX1" fmla="*/ 439623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288751"/>
              <a:gd name="connsiteY0" fmla="*/ 521804 h 527313"/>
              <a:gd name="connsiteX1" fmla="*/ 375574 w 3288751"/>
              <a:gd name="connsiteY1" fmla="*/ 5238 h 527313"/>
              <a:gd name="connsiteX2" fmla="*/ 3288751 w 3288751"/>
              <a:gd name="connsiteY2" fmla="*/ 0 h 527313"/>
              <a:gd name="connsiteX3" fmla="*/ 3288751 w 3288751"/>
              <a:gd name="connsiteY3" fmla="*/ 527313 h 527313"/>
              <a:gd name="connsiteX4" fmla="*/ 0 w 3288751"/>
              <a:gd name="connsiteY4" fmla="*/ 521804 h 527313"/>
              <a:gd name="connsiteX0" fmla="*/ 0 w 3288751"/>
              <a:gd name="connsiteY0" fmla="*/ 522075 h 527584"/>
              <a:gd name="connsiteX1" fmla="*/ 387220 w 3288751"/>
              <a:gd name="connsiteY1" fmla="*/ 0 h 527584"/>
              <a:gd name="connsiteX2" fmla="*/ 3288751 w 3288751"/>
              <a:gd name="connsiteY2" fmla="*/ 271 h 527584"/>
              <a:gd name="connsiteX3" fmla="*/ 3288751 w 3288751"/>
              <a:gd name="connsiteY3" fmla="*/ 527584 h 527584"/>
              <a:gd name="connsiteX4" fmla="*/ 0 w 3288751"/>
              <a:gd name="connsiteY4" fmla="*/ 522075 h 527584"/>
              <a:gd name="connsiteX0" fmla="*/ 0 w 3271283"/>
              <a:gd name="connsiteY0" fmla="*/ 511058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11058 h 527584"/>
              <a:gd name="connsiteX0" fmla="*/ 0 w 3271283"/>
              <a:gd name="connsiteY0" fmla="*/ 527584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27584 h 527584"/>
              <a:gd name="connsiteX0" fmla="*/ 0 w 3271283"/>
              <a:gd name="connsiteY0" fmla="*/ 527313 h 527313"/>
              <a:gd name="connsiteX1" fmla="*/ 835589 w 3271283"/>
              <a:gd name="connsiteY1" fmla="*/ 982 h 527313"/>
              <a:gd name="connsiteX2" fmla="*/ 3271283 w 3271283"/>
              <a:gd name="connsiteY2" fmla="*/ 0 h 527313"/>
              <a:gd name="connsiteX3" fmla="*/ 3271283 w 3271283"/>
              <a:gd name="connsiteY3" fmla="*/ 527313 h 527313"/>
              <a:gd name="connsiteX4" fmla="*/ 0 w 3271283"/>
              <a:gd name="connsiteY4" fmla="*/ 527313 h 527313"/>
              <a:gd name="connsiteX0" fmla="*/ 0 w 3476252"/>
              <a:gd name="connsiteY0" fmla="*/ 526686 h 527313"/>
              <a:gd name="connsiteX1" fmla="*/ 1040558 w 3476252"/>
              <a:gd name="connsiteY1" fmla="*/ 982 h 527313"/>
              <a:gd name="connsiteX2" fmla="*/ 3476252 w 3476252"/>
              <a:gd name="connsiteY2" fmla="*/ 0 h 527313"/>
              <a:gd name="connsiteX3" fmla="*/ 3476252 w 3476252"/>
              <a:gd name="connsiteY3" fmla="*/ 527313 h 527313"/>
              <a:gd name="connsiteX4" fmla="*/ 0 w 3476252"/>
              <a:gd name="connsiteY4" fmla="*/ 526686 h 527313"/>
              <a:gd name="connsiteX0" fmla="*/ 0 w 3476252"/>
              <a:gd name="connsiteY0" fmla="*/ 526686 h 527313"/>
              <a:gd name="connsiteX1" fmla="*/ 1046076 w 3476252"/>
              <a:gd name="connsiteY1" fmla="*/ 355 h 527313"/>
              <a:gd name="connsiteX2" fmla="*/ 3476252 w 3476252"/>
              <a:gd name="connsiteY2" fmla="*/ 0 h 527313"/>
              <a:gd name="connsiteX3" fmla="*/ 3476252 w 3476252"/>
              <a:gd name="connsiteY3" fmla="*/ 527313 h 527313"/>
              <a:gd name="connsiteX4" fmla="*/ 0 w 3476252"/>
              <a:gd name="connsiteY4" fmla="*/ 526686 h 527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6252" h="527313">
                <a:moveTo>
                  <a:pt x="0" y="526686"/>
                </a:moveTo>
                <a:lnTo>
                  <a:pt x="1046076" y="355"/>
                </a:lnTo>
                <a:lnTo>
                  <a:pt x="3476252" y="0"/>
                </a:lnTo>
                <a:lnTo>
                  <a:pt x="3476252" y="527313"/>
                </a:lnTo>
                <a:lnTo>
                  <a:pt x="0" y="526686"/>
                </a:lnTo>
                <a:close/>
              </a:path>
            </a:pathLst>
          </a:custGeom>
          <a:solidFill>
            <a:srgbClr val="00B0F0">
              <a:alpha val="8902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335360" y="1083054"/>
            <a:ext cx="8160907" cy="1362075"/>
          </a:xfrm>
        </p:spPr>
        <p:txBody>
          <a:bodyPr anchor="t"/>
          <a:lstStyle>
            <a:lvl1pPr algn="l">
              <a:defRPr sz="4000" b="1" cap="all">
                <a:solidFill>
                  <a:schemeClr val="bg1"/>
                </a:solidFill>
              </a:defRPr>
            </a:lvl1pPr>
          </a:lstStyle>
          <a:p>
            <a:r>
              <a:rPr lang="en-US"/>
              <a:t>Click to edit Master title style</a:t>
            </a:r>
            <a:endParaRPr lang="en-GB" dirty="0"/>
          </a:p>
        </p:txBody>
      </p:sp>
      <p:sp>
        <p:nvSpPr>
          <p:cNvPr id="3" name="Text Placeholder 2"/>
          <p:cNvSpPr>
            <a:spLocks noGrp="1"/>
          </p:cNvSpPr>
          <p:nvPr>
            <p:ph type="body" idx="1"/>
          </p:nvPr>
        </p:nvSpPr>
        <p:spPr>
          <a:xfrm>
            <a:off x="335360" y="393185"/>
            <a:ext cx="10363200" cy="689868"/>
          </a:xfrm>
        </p:spPr>
        <p:txBody>
          <a:bodyPr anchor="b">
            <a:normAutofit/>
          </a:bodyPr>
          <a:lstStyle>
            <a:lvl1pPr marL="0" indent="0">
              <a:buNone/>
              <a:defRPr sz="24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pic>
        <p:nvPicPr>
          <p:cNvPr id="10" name="Picture 2" descr="\\fpss-data\home folder\chetr011\Documents\FPSS-Logo-(Medium-Siz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1552" y="5322970"/>
            <a:ext cx="2695952" cy="1346390"/>
          </a:xfrm>
          <a:prstGeom prst="rect">
            <a:avLst/>
          </a:prstGeom>
          <a:noFill/>
          <a:extLst>
            <a:ext uri="{909E8E84-426E-40DD-AFC4-6F175D3DCCD1}">
              <a14:hiddenFill xmlns:a14="http://schemas.microsoft.com/office/drawing/2010/main">
                <a:solidFill>
                  <a:srgbClr val="FFFFFF"/>
                </a:solidFill>
              </a14:hiddenFill>
            </a:ext>
          </a:extLst>
        </p:spPr>
      </p:pic>
      <p:sp>
        <p:nvSpPr>
          <p:cNvPr id="9" name="Heptagon 8"/>
          <p:cNvSpPr/>
          <p:nvPr userDrawn="1"/>
        </p:nvSpPr>
        <p:spPr>
          <a:xfrm rot="10800000">
            <a:off x="6768075" y="2348880"/>
            <a:ext cx="5050696" cy="3716014"/>
          </a:xfrm>
          <a:prstGeom prst="hept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pic>
        <p:nvPicPr>
          <p:cNvPr id="5" name="Picture 4"/>
          <p:cNvPicPr>
            <a:picLocks noChangeAspect="1"/>
          </p:cNvPicPr>
          <p:nvPr userDrawn="1"/>
        </p:nvPicPr>
        <p:blipFill>
          <a:blip r:embed="rId3"/>
          <a:stretch>
            <a:fillRect/>
          </a:stretch>
        </p:blipFill>
        <p:spPr>
          <a:xfrm>
            <a:off x="6868938" y="2405959"/>
            <a:ext cx="4891692" cy="3573981"/>
          </a:xfrm>
          <a:prstGeom prst="rect">
            <a:avLst/>
          </a:prstGeom>
        </p:spPr>
      </p:pic>
    </p:spTree>
    <p:extLst>
      <p:ext uri="{BB962C8B-B14F-4D97-AF65-F5344CB8AC3E}">
        <p14:creationId xmlns:p14="http://schemas.microsoft.com/office/powerpoint/2010/main" val="18742597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 HAPPY">
    <p:spTree>
      <p:nvGrpSpPr>
        <p:cNvPr id="1" name=""/>
        <p:cNvGrpSpPr/>
        <p:nvPr/>
      </p:nvGrpSpPr>
      <p:grpSpPr>
        <a:xfrm>
          <a:off x="0" y="0"/>
          <a:ext cx="0" cy="0"/>
          <a:chOff x="0" y="0"/>
          <a:chExt cx="0" cy="0"/>
        </a:xfrm>
      </p:grpSpPr>
      <p:sp>
        <p:nvSpPr>
          <p:cNvPr id="11" name="Freeform 10"/>
          <p:cNvSpPr/>
          <p:nvPr userDrawn="1"/>
        </p:nvSpPr>
        <p:spPr>
          <a:xfrm rot="16200000">
            <a:off x="3004099" y="-2340486"/>
            <a:ext cx="6165303" cy="122316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 name="connsiteX0" fmla="*/ 2382 w 3574257"/>
              <a:gd name="connsiteY0" fmla="*/ 1826239 h 1826239"/>
              <a:gd name="connsiteX1" fmla="*/ 0 w 3574257"/>
              <a:gd name="connsiteY1" fmla="*/ 18871 h 1826239"/>
              <a:gd name="connsiteX2" fmla="*/ 1484918 w 3574257"/>
              <a:gd name="connsiteY2" fmla="*/ 0 h 1826239"/>
              <a:gd name="connsiteX3" fmla="*/ 3574257 w 3574257"/>
              <a:gd name="connsiteY3" fmla="*/ 1826239 h 1826239"/>
              <a:gd name="connsiteX4" fmla="*/ 2382 w 3574257"/>
              <a:gd name="connsiteY4" fmla="*/ 1826239 h 1826239"/>
              <a:gd name="connsiteX0" fmla="*/ 2382 w 2112755"/>
              <a:gd name="connsiteY0" fmla="*/ 1826239 h 1826239"/>
              <a:gd name="connsiteX1" fmla="*/ 0 w 2112755"/>
              <a:gd name="connsiteY1" fmla="*/ 18871 h 1826239"/>
              <a:gd name="connsiteX2" fmla="*/ 1484918 w 2112755"/>
              <a:gd name="connsiteY2" fmla="*/ 0 h 1826239"/>
              <a:gd name="connsiteX3" fmla="*/ 2112755 w 2112755"/>
              <a:gd name="connsiteY3" fmla="*/ 1807368 h 1826239"/>
              <a:gd name="connsiteX4" fmla="*/ 2382 w 2112755"/>
              <a:gd name="connsiteY4" fmla="*/ 1826239 h 1826239"/>
              <a:gd name="connsiteX0" fmla="*/ 2382 w 2112755"/>
              <a:gd name="connsiteY0" fmla="*/ 1826239 h 1829454"/>
              <a:gd name="connsiteX1" fmla="*/ 0 w 2112755"/>
              <a:gd name="connsiteY1" fmla="*/ 18871 h 1829454"/>
              <a:gd name="connsiteX2" fmla="*/ 1484918 w 2112755"/>
              <a:gd name="connsiteY2" fmla="*/ 0 h 1829454"/>
              <a:gd name="connsiteX3" fmla="*/ 2112755 w 2112755"/>
              <a:gd name="connsiteY3" fmla="*/ 1829454 h 1829454"/>
              <a:gd name="connsiteX4" fmla="*/ 2382 w 2112755"/>
              <a:gd name="connsiteY4" fmla="*/ 1826239 h 1829454"/>
              <a:gd name="connsiteX0" fmla="*/ 2382 w 2112755"/>
              <a:gd name="connsiteY0" fmla="*/ 1820717 h 1823932"/>
              <a:gd name="connsiteX1" fmla="*/ 0 w 2112755"/>
              <a:gd name="connsiteY1" fmla="*/ 13349 h 1823932"/>
              <a:gd name="connsiteX2" fmla="*/ 1308411 w 2112755"/>
              <a:gd name="connsiteY2" fmla="*/ 0 h 1823932"/>
              <a:gd name="connsiteX3" fmla="*/ 2112755 w 2112755"/>
              <a:gd name="connsiteY3" fmla="*/ 1823932 h 1823932"/>
              <a:gd name="connsiteX4" fmla="*/ 2382 w 2112755"/>
              <a:gd name="connsiteY4" fmla="*/ 1820717 h 1823932"/>
              <a:gd name="connsiteX0" fmla="*/ 2382 w 2617061"/>
              <a:gd name="connsiteY0" fmla="*/ 1820717 h 1820717"/>
              <a:gd name="connsiteX1" fmla="*/ 0 w 2617061"/>
              <a:gd name="connsiteY1" fmla="*/ 13349 h 1820717"/>
              <a:gd name="connsiteX2" fmla="*/ 1308411 w 2617061"/>
              <a:gd name="connsiteY2" fmla="*/ 0 h 1820717"/>
              <a:gd name="connsiteX3" fmla="*/ 2617061 w 2617061"/>
              <a:gd name="connsiteY3" fmla="*/ 1812890 h 1820717"/>
              <a:gd name="connsiteX4" fmla="*/ 2382 w 2617061"/>
              <a:gd name="connsiteY4" fmla="*/ 1820717 h 1820717"/>
              <a:gd name="connsiteX0" fmla="*/ 2382 w 2617061"/>
              <a:gd name="connsiteY0" fmla="*/ 1820717 h 1820717"/>
              <a:gd name="connsiteX1" fmla="*/ 0 w 2617061"/>
              <a:gd name="connsiteY1" fmla="*/ 4703 h 1820717"/>
              <a:gd name="connsiteX2" fmla="*/ 1308411 w 2617061"/>
              <a:gd name="connsiteY2" fmla="*/ 0 h 1820717"/>
              <a:gd name="connsiteX3" fmla="*/ 2617061 w 2617061"/>
              <a:gd name="connsiteY3" fmla="*/ 1812890 h 1820717"/>
              <a:gd name="connsiteX4" fmla="*/ 2382 w 2617061"/>
              <a:gd name="connsiteY4" fmla="*/ 1820717 h 1820717"/>
              <a:gd name="connsiteX0" fmla="*/ 2382 w 3890994"/>
              <a:gd name="connsiteY0" fmla="*/ 1820717 h 1821536"/>
              <a:gd name="connsiteX1" fmla="*/ 0 w 3890994"/>
              <a:gd name="connsiteY1" fmla="*/ 4703 h 1821536"/>
              <a:gd name="connsiteX2" fmla="*/ 1308411 w 3890994"/>
              <a:gd name="connsiteY2" fmla="*/ 0 h 1821536"/>
              <a:gd name="connsiteX3" fmla="*/ 3890994 w 3890994"/>
              <a:gd name="connsiteY3" fmla="*/ 1821536 h 1821536"/>
              <a:gd name="connsiteX4" fmla="*/ 2382 w 3890994"/>
              <a:gd name="connsiteY4" fmla="*/ 1820717 h 1821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0994" h="1821536">
                <a:moveTo>
                  <a:pt x="2382" y="1820717"/>
                </a:moveTo>
                <a:lnTo>
                  <a:pt x="0" y="4703"/>
                </a:lnTo>
                <a:lnTo>
                  <a:pt x="1308411" y="0"/>
                </a:lnTo>
                <a:lnTo>
                  <a:pt x="3890994" y="1821536"/>
                </a:lnTo>
                <a:lnTo>
                  <a:pt x="2382" y="1820717"/>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00B0F0"/>
              </a:solidFill>
            </a:endParaRPr>
          </a:p>
        </p:txBody>
      </p:sp>
      <p:sp>
        <p:nvSpPr>
          <p:cNvPr id="12" name="Freeform 11"/>
          <p:cNvSpPr/>
          <p:nvPr userDrawn="1"/>
        </p:nvSpPr>
        <p:spPr>
          <a:xfrm rot="16200000">
            <a:off x="2653310" y="-2729374"/>
            <a:ext cx="6885383" cy="12289364"/>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404687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313 h 527313"/>
              <a:gd name="connsiteX1" fmla="*/ 439623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288751"/>
              <a:gd name="connsiteY0" fmla="*/ 521804 h 527313"/>
              <a:gd name="connsiteX1" fmla="*/ 375574 w 3288751"/>
              <a:gd name="connsiteY1" fmla="*/ 5238 h 527313"/>
              <a:gd name="connsiteX2" fmla="*/ 3288751 w 3288751"/>
              <a:gd name="connsiteY2" fmla="*/ 0 h 527313"/>
              <a:gd name="connsiteX3" fmla="*/ 3288751 w 3288751"/>
              <a:gd name="connsiteY3" fmla="*/ 527313 h 527313"/>
              <a:gd name="connsiteX4" fmla="*/ 0 w 3288751"/>
              <a:gd name="connsiteY4" fmla="*/ 521804 h 527313"/>
              <a:gd name="connsiteX0" fmla="*/ 0 w 3288751"/>
              <a:gd name="connsiteY0" fmla="*/ 522075 h 527584"/>
              <a:gd name="connsiteX1" fmla="*/ 387220 w 3288751"/>
              <a:gd name="connsiteY1" fmla="*/ 0 h 527584"/>
              <a:gd name="connsiteX2" fmla="*/ 3288751 w 3288751"/>
              <a:gd name="connsiteY2" fmla="*/ 271 h 527584"/>
              <a:gd name="connsiteX3" fmla="*/ 3288751 w 3288751"/>
              <a:gd name="connsiteY3" fmla="*/ 527584 h 527584"/>
              <a:gd name="connsiteX4" fmla="*/ 0 w 3288751"/>
              <a:gd name="connsiteY4" fmla="*/ 522075 h 527584"/>
              <a:gd name="connsiteX0" fmla="*/ 0 w 3271283"/>
              <a:gd name="connsiteY0" fmla="*/ 511058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11058 h 527584"/>
              <a:gd name="connsiteX0" fmla="*/ 0 w 3271283"/>
              <a:gd name="connsiteY0" fmla="*/ 527584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27584 h 527584"/>
              <a:gd name="connsiteX0" fmla="*/ 0 w 3271283"/>
              <a:gd name="connsiteY0" fmla="*/ 527313 h 527313"/>
              <a:gd name="connsiteX1" fmla="*/ 835589 w 3271283"/>
              <a:gd name="connsiteY1" fmla="*/ 982 h 527313"/>
              <a:gd name="connsiteX2" fmla="*/ 3271283 w 3271283"/>
              <a:gd name="connsiteY2" fmla="*/ 0 h 527313"/>
              <a:gd name="connsiteX3" fmla="*/ 3271283 w 3271283"/>
              <a:gd name="connsiteY3" fmla="*/ 527313 h 527313"/>
              <a:gd name="connsiteX4" fmla="*/ 0 w 3271283"/>
              <a:gd name="connsiteY4" fmla="*/ 527313 h 527313"/>
              <a:gd name="connsiteX0" fmla="*/ 0 w 3476252"/>
              <a:gd name="connsiteY0" fmla="*/ 526686 h 527313"/>
              <a:gd name="connsiteX1" fmla="*/ 1040558 w 3476252"/>
              <a:gd name="connsiteY1" fmla="*/ 982 h 527313"/>
              <a:gd name="connsiteX2" fmla="*/ 3476252 w 3476252"/>
              <a:gd name="connsiteY2" fmla="*/ 0 h 527313"/>
              <a:gd name="connsiteX3" fmla="*/ 3476252 w 3476252"/>
              <a:gd name="connsiteY3" fmla="*/ 527313 h 527313"/>
              <a:gd name="connsiteX4" fmla="*/ 0 w 3476252"/>
              <a:gd name="connsiteY4" fmla="*/ 526686 h 527313"/>
              <a:gd name="connsiteX0" fmla="*/ 0 w 3476252"/>
              <a:gd name="connsiteY0" fmla="*/ 526686 h 527313"/>
              <a:gd name="connsiteX1" fmla="*/ 1046076 w 3476252"/>
              <a:gd name="connsiteY1" fmla="*/ 355 h 527313"/>
              <a:gd name="connsiteX2" fmla="*/ 3476252 w 3476252"/>
              <a:gd name="connsiteY2" fmla="*/ 0 h 527313"/>
              <a:gd name="connsiteX3" fmla="*/ 3476252 w 3476252"/>
              <a:gd name="connsiteY3" fmla="*/ 527313 h 527313"/>
              <a:gd name="connsiteX4" fmla="*/ 0 w 3476252"/>
              <a:gd name="connsiteY4" fmla="*/ 526686 h 527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6252" h="527313">
                <a:moveTo>
                  <a:pt x="0" y="526686"/>
                </a:moveTo>
                <a:lnTo>
                  <a:pt x="1046076" y="355"/>
                </a:lnTo>
                <a:lnTo>
                  <a:pt x="3476252" y="0"/>
                </a:lnTo>
                <a:lnTo>
                  <a:pt x="3476252" y="527313"/>
                </a:lnTo>
                <a:lnTo>
                  <a:pt x="0" y="526686"/>
                </a:lnTo>
                <a:close/>
              </a:path>
            </a:pathLst>
          </a:custGeom>
          <a:solidFill>
            <a:srgbClr val="00B0F0">
              <a:alpha val="8902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335360" y="1083054"/>
            <a:ext cx="8160907" cy="1362075"/>
          </a:xfrm>
        </p:spPr>
        <p:txBody>
          <a:bodyPr anchor="t"/>
          <a:lstStyle>
            <a:lvl1pPr algn="l">
              <a:defRPr sz="4000" b="1" cap="all">
                <a:solidFill>
                  <a:schemeClr val="bg1"/>
                </a:solidFill>
              </a:defRPr>
            </a:lvl1pPr>
          </a:lstStyle>
          <a:p>
            <a:r>
              <a:rPr lang="en-US"/>
              <a:t>Click to edit Master title style</a:t>
            </a:r>
            <a:endParaRPr lang="en-GB" dirty="0"/>
          </a:p>
        </p:txBody>
      </p:sp>
      <p:sp>
        <p:nvSpPr>
          <p:cNvPr id="3" name="Text Placeholder 2"/>
          <p:cNvSpPr>
            <a:spLocks noGrp="1"/>
          </p:cNvSpPr>
          <p:nvPr>
            <p:ph type="body" idx="1"/>
          </p:nvPr>
        </p:nvSpPr>
        <p:spPr>
          <a:xfrm>
            <a:off x="335360" y="393185"/>
            <a:ext cx="10363200" cy="689868"/>
          </a:xfrm>
        </p:spPr>
        <p:txBody>
          <a:bodyPr anchor="b">
            <a:normAutofit/>
          </a:bodyPr>
          <a:lstStyle>
            <a:lvl1pPr marL="0" indent="0">
              <a:buNone/>
              <a:defRPr sz="24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pic>
        <p:nvPicPr>
          <p:cNvPr id="10" name="Picture 2" descr="\\fpss-data\home folder\chetr011\Documents\FPSS-Logo-(Medium-Siz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1552" y="5322970"/>
            <a:ext cx="2695952" cy="1346390"/>
          </a:xfrm>
          <a:prstGeom prst="rect">
            <a:avLst/>
          </a:prstGeom>
          <a:noFill/>
          <a:extLst>
            <a:ext uri="{909E8E84-426E-40DD-AFC4-6F175D3DCCD1}">
              <a14:hiddenFill xmlns:a14="http://schemas.microsoft.com/office/drawing/2010/main">
                <a:solidFill>
                  <a:srgbClr val="FFFFFF"/>
                </a:solidFill>
              </a14:hiddenFill>
            </a:ext>
          </a:extLst>
        </p:spPr>
      </p:pic>
      <p:sp>
        <p:nvSpPr>
          <p:cNvPr id="9" name="Heptagon 8"/>
          <p:cNvSpPr/>
          <p:nvPr userDrawn="1"/>
        </p:nvSpPr>
        <p:spPr>
          <a:xfrm rot="10800000">
            <a:off x="6768075" y="2348880"/>
            <a:ext cx="5050696" cy="3716014"/>
          </a:xfrm>
          <a:prstGeom prst="hept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pic>
        <p:nvPicPr>
          <p:cNvPr id="4" name="Picture 3"/>
          <p:cNvPicPr>
            <a:picLocks noChangeAspect="1"/>
          </p:cNvPicPr>
          <p:nvPr userDrawn="1"/>
        </p:nvPicPr>
        <p:blipFill>
          <a:blip r:embed="rId3"/>
          <a:stretch>
            <a:fillRect/>
          </a:stretch>
        </p:blipFill>
        <p:spPr>
          <a:xfrm>
            <a:off x="6864085" y="2410848"/>
            <a:ext cx="4885000" cy="3569091"/>
          </a:xfrm>
          <a:prstGeom prst="rect">
            <a:avLst/>
          </a:prstGeom>
        </p:spPr>
      </p:pic>
    </p:spTree>
    <p:extLst>
      <p:ext uri="{BB962C8B-B14F-4D97-AF65-F5344CB8AC3E}">
        <p14:creationId xmlns:p14="http://schemas.microsoft.com/office/powerpoint/2010/main" val="16465239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 INTEGRITY">
    <p:spTree>
      <p:nvGrpSpPr>
        <p:cNvPr id="1" name=""/>
        <p:cNvGrpSpPr/>
        <p:nvPr/>
      </p:nvGrpSpPr>
      <p:grpSpPr>
        <a:xfrm>
          <a:off x="0" y="0"/>
          <a:ext cx="0" cy="0"/>
          <a:chOff x="0" y="0"/>
          <a:chExt cx="0" cy="0"/>
        </a:xfrm>
      </p:grpSpPr>
      <p:sp>
        <p:nvSpPr>
          <p:cNvPr id="11" name="Freeform 10"/>
          <p:cNvSpPr/>
          <p:nvPr userDrawn="1"/>
        </p:nvSpPr>
        <p:spPr>
          <a:xfrm rot="16200000">
            <a:off x="3004099" y="-2340486"/>
            <a:ext cx="6165303" cy="122316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 name="connsiteX0" fmla="*/ 2382 w 3574257"/>
              <a:gd name="connsiteY0" fmla="*/ 1826239 h 1826239"/>
              <a:gd name="connsiteX1" fmla="*/ 0 w 3574257"/>
              <a:gd name="connsiteY1" fmla="*/ 18871 h 1826239"/>
              <a:gd name="connsiteX2" fmla="*/ 1484918 w 3574257"/>
              <a:gd name="connsiteY2" fmla="*/ 0 h 1826239"/>
              <a:gd name="connsiteX3" fmla="*/ 3574257 w 3574257"/>
              <a:gd name="connsiteY3" fmla="*/ 1826239 h 1826239"/>
              <a:gd name="connsiteX4" fmla="*/ 2382 w 3574257"/>
              <a:gd name="connsiteY4" fmla="*/ 1826239 h 1826239"/>
              <a:gd name="connsiteX0" fmla="*/ 2382 w 2112755"/>
              <a:gd name="connsiteY0" fmla="*/ 1826239 h 1826239"/>
              <a:gd name="connsiteX1" fmla="*/ 0 w 2112755"/>
              <a:gd name="connsiteY1" fmla="*/ 18871 h 1826239"/>
              <a:gd name="connsiteX2" fmla="*/ 1484918 w 2112755"/>
              <a:gd name="connsiteY2" fmla="*/ 0 h 1826239"/>
              <a:gd name="connsiteX3" fmla="*/ 2112755 w 2112755"/>
              <a:gd name="connsiteY3" fmla="*/ 1807368 h 1826239"/>
              <a:gd name="connsiteX4" fmla="*/ 2382 w 2112755"/>
              <a:gd name="connsiteY4" fmla="*/ 1826239 h 1826239"/>
              <a:gd name="connsiteX0" fmla="*/ 2382 w 2112755"/>
              <a:gd name="connsiteY0" fmla="*/ 1826239 h 1829454"/>
              <a:gd name="connsiteX1" fmla="*/ 0 w 2112755"/>
              <a:gd name="connsiteY1" fmla="*/ 18871 h 1829454"/>
              <a:gd name="connsiteX2" fmla="*/ 1484918 w 2112755"/>
              <a:gd name="connsiteY2" fmla="*/ 0 h 1829454"/>
              <a:gd name="connsiteX3" fmla="*/ 2112755 w 2112755"/>
              <a:gd name="connsiteY3" fmla="*/ 1829454 h 1829454"/>
              <a:gd name="connsiteX4" fmla="*/ 2382 w 2112755"/>
              <a:gd name="connsiteY4" fmla="*/ 1826239 h 1829454"/>
              <a:gd name="connsiteX0" fmla="*/ 2382 w 2112755"/>
              <a:gd name="connsiteY0" fmla="*/ 1820717 h 1823932"/>
              <a:gd name="connsiteX1" fmla="*/ 0 w 2112755"/>
              <a:gd name="connsiteY1" fmla="*/ 13349 h 1823932"/>
              <a:gd name="connsiteX2" fmla="*/ 1308411 w 2112755"/>
              <a:gd name="connsiteY2" fmla="*/ 0 h 1823932"/>
              <a:gd name="connsiteX3" fmla="*/ 2112755 w 2112755"/>
              <a:gd name="connsiteY3" fmla="*/ 1823932 h 1823932"/>
              <a:gd name="connsiteX4" fmla="*/ 2382 w 2112755"/>
              <a:gd name="connsiteY4" fmla="*/ 1820717 h 1823932"/>
              <a:gd name="connsiteX0" fmla="*/ 2382 w 2617061"/>
              <a:gd name="connsiteY0" fmla="*/ 1820717 h 1820717"/>
              <a:gd name="connsiteX1" fmla="*/ 0 w 2617061"/>
              <a:gd name="connsiteY1" fmla="*/ 13349 h 1820717"/>
              <a:gd name="connsiteX2" fmla="*/ 1308411 w 2617061"/>
              <a:gd name="connsiteY2" fmla="*/ 0 h 1820717"/>
              <a:gd name="connsiteX3" fmla="*/ 2617061 w 2617061"/>
              <a:gd name="connsiteY3" fmla="*/ 1812890 h 1820717"/>
              <a:gd name="connsiteX4" fmla="*/ 2382 w 2617061"/>
              <a:gd name="connsiteY4" fmla="*/ 1820717 h 1820717"/>
              <a:gd name="connsiteX0" fmla="*/ 2382 w 2617061"/>
              <a:gd name="connsiteY0" fmla="*/ 1820717 h 1820717"/>
              <a:gd name="connsiteX1" fmla="*/ 0 w 2617061"/>
              <a:gd name="connsiteY1" fmla="*/ 4703 h 1820717"/>
              <a:gd name="connsiteX2" fmla="*/ 1308411 w 2617061"/>
              <a:gd name="connsiteY2" fmla="*/ 0 h 1820717"/>
              <a:gd name="connsiteX3" fmla="*/ 2617061 w 2617061"/>
              <a:gd name="connsiteY3" fmla="*/ 1812890 h 1820717"/>
              <a:gd name="connsiteX4" fmla="*/ 2382 w 2617061"/>
              <a:gd name="connsiteY4" fmla="*/ 1820717 h 1820717"/>
              <a:gd name="connsiteX0" fmla="*/ 2382 w 3890994"/>
              <a:gd name="connsiteY0" fmla="*/ 1820717 h 1821536"/>
              <a:gd name="connsiteX1" fmla="*/ 0 w 3890994"/>
              <a:gd name="connsiteY1" fmla="*/ 4703 h 1821536"/>
              <a:gd name="connsiteX2" fmla="*/ 1308411 w 3890994"/>
              <a:gd name="connsiteY2" fmla="*/ 0 h 1821536"/>
              <a:gd name="connsiteX3" fmla="*/ 3890994 w 3890994"/>
              <a:gd name="connsiteY3" fmla="*/ 1821536 h 1821536"/>
              <a:gd name="connsiteX4" fmla="*/ 2382 w 3890994"/>
              <a:gd name="connsiteY4" fmla="*/ 1820717 h 1821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0994" h="1821536">
                <a:moveTo>
                  <a:pt x="2382" y="1820717"/>
                </a:moveTo>
                <a:lnTo>
                  <a:pt x="0" y="4703"/>
                </a:lnTo>
                <a:lnTo>
                  <a:pt x="1308411" y="0"/>
                </a:lnTo>
                <a:lnTo>
                  <a:pt x="3890994" y="1821536"/>
                </a:lnTo>
                <a:lnTo>
                  <a:pt x="2382" y="1820717"/>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00B0F0"/>
              </a:solidFill>
            </a:endParaRPr>
          </a:p>
        </p:txBody>
      </p:sp>
      <p:sp>
        <p:nvSpPr>
          <p:cNvPr id="12" name="Freeform 11"/>
          <p:cNvSpPr/>
          <p:nvPr userDrawn="1"/>
        </p:nvSpPr>
        <p:spPr>
          <a:xfrm rot="16200000">
            <a:off x="2653310" y="-2729374"/>
            <a:ext cx="6885383" cy="12289364"/>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404687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313 h 527313"/>
              <a:gd name="connsiteX1" fmla="*/ 439623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288751"/>
              <a:gd name="connsiteY0" fmla="*/ 521804 h 527313"/>
              <a:gd name="connsiteX1" fmla="*/ 375574 w 3288751"/>
              <a:gd name="connsiteY1" fmla="*/ 5238 h 527313"/>
              <a:gd name="connsiteX2" fmla="*/ 3288751 w 3288751"/>
              <a:gd name="connsiteY2" fmla="*/ 0 h 527313"/>
              <a:gd name="connsiteX3" fmla="*/ 3288751 w 3288751"/>
              <a:gd name="connsiteY3" fmla="*/ 527313 h 527313"/>
              <a:gd name="connsiteX4" fmla="*/ 0 w 3288751"/>
              <a:gd name="connsiteY4" fmla="*/ 521804 h 527313"/>
              <a:gd name="connsiteX0" fmla="*/ 0 w 3288751"/>
              <a:gd name="connsiteY0" fmla="*/ 522075 h 527584"/>
              <a:gd name="connsiteX1" fmla="*/ 387220 w 3288751"/>
              <a:gd name="connsiteY1" fmla="*/ 0 h 527584"/>
              <a:gd name="connsiteX2" fmla="*/ 3288751 w 3288751"/>
              <a:gd name="connsiteY2" fmla="*/ 271 h 527584"/>
              <a:gd name="connsiteX3" fmla="*/ 3288751 w 3288751"/>
              <a:gd name="connsiteY3" fmla="*/ 527584 h 527584"/>
              <a:gd name="connsiteX4" fmla="*/ 0 w 3288751"/>
              <a:gd name="connsiteY4" fmla="*/ 522075 h 527584"/>
              <a:gd name="connsiteX0" fmla="*/ 0 w 3271283"/>
              <a:gd name="connsiteY0" fmla="*/ 511058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11058 h 527584"/>
              <a:gd name="connsiteX0" fmla="*/ 0 w 3271283"/>
              <a:gd name="connsiteY0" fmla="*/ 527584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27584 h 527584"/>
              <a:gd name="connsiteX0" fmla="*/ 0 w 3271283"/>
              <a:gd name="connsiteY0" fmla="*/ 527313 h 527313"/>
              <a:gd name="connsiteX1" fmla="*/ 835589 w 3271283"/>
              <a:gd name="connsiteY1" fmla="*/ 982 h 527313"/>
              <a:gd name="connsiteX2" fmla="*/ 3271283 w 3271283"/>
              <a:gd name="connsiteY2" fmla="*/ 0 h 527313"/>
              <a:gd name="connsiteX3" fmla="*/ 3271283 w 3271283"/>
              <a:gd name="connsiteY3" fmla="*/ 527313 h 527313"/>
              <a:gd name="connsiteX4" fmla="*/ 0 w 3271283"/>
              <a:gd name="connsiteY4" fmla="*/ 527313 h 527313"/>
              <a:gd name="connsiteX0" fmla="*/ 0 w 3476252"/>
              <a:gd name="connsiteY0" fmla="*/ 526686 h 527313"/>
              <a:gd name="connsiteX1" fmla="*/ 1040558 w 3476252"/>
              <a:gd name="connsiteY1" fmla="*/ 982 h 527313"/>
              <a:gd name="connsiteX2" fmla="*/ 3476252 w 3476252"/>
              <a:gd name="connsiteY2" fmla="*/ 0 h 527313"/>
              <a:gd name="connsiteX3" fmla="*/ 3476252 w 3476252"/>
              <a:gd name="connsiteY3" fmla="*/ 527313 h 527313"/>
              <a:gd name="connsiteX4" fmla="*/ 0 w 3476252"/>
              <a:gd name="connsiteY4" fmla="*/ 526686 h 527313"/>
              <a:gd name="connsiteX0" fmla="*/ 0 w 3476252"/>
              <a:gd name="connsiteY0" fmla="*/ 526686 h 527313"/>
              <a:gd name="connsiteX1" fmla="*/ 1046076 w 3476252"/>
              <a:gd name="connsiteY1" fmla="*/ 355 h 527313"/>
              <a:gd name="connsiteX2" fmla="*/ 3476252 w 3476252"/>
              <a:gd name="connsiteY2" fmla="*/ 0 h 527313"/>
              <a:gd name="connsiteX3" fmla="*/ 3476252 w 3476252"/>
              <a:gd name="connsiteY3" fmla="*/ 527313 h 527313"/>
              <a:gd name="connsiteX4" fmla="*/ 0 w 3476252"/>
              <a:gd name="connsiteY4" fmla="*/ 526686 h 527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6252" h="527313">
                <a:moveTo>
                  <a:pt x="0" y="526686"/>
                </a:moveTo>
                <a:lnTo>
                  <a:pt x="1046076" y="355"/>
                </a:lnTo>
                <a:lnTo>
                  <a:pt x="3476252" y="0"/>
                </a:lnTo>
                <a:lnTo>
                  <a:pt x="3476252" y="527313"/>
                </a:lnTo>
                <a:lnTo>
                  <a:pt x="0" y="526686"/>
                </a:lnTo>
                <a:close/>
              </a:path>
            </a:pathLst>
          </a:custGeom>
          <a:solidFill>
            <a:srgbClr val="00B0F0">
              <a:alpha val="8902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335360" y="1083054"/>
            <a:ext cx="8160907" cy="1362075"/>
          </a:xfrm>
        </p:spPr>
        <p:txBody>
          <a:bodyPr anchor="t"/>
          <a:lstStyle>
            <a:lvl1pPr algn="l">
              <a:defRPr sz="4000" b="1" cap="all">
                <a:solidFill>
                  <a:schemeClr val="bg1"/>
                </a:solidFill>
              </a:defRPr>
            </a:lvl1pPr>
          </a:lstStyle>
          <a:p>
            <a:r>
              <a:rPr lang="en-US"/>
              <a:t>Click to edit Master title style</a:t>
            </a:r>
            <a:endParaRPr lang="en-GB" dirty="0"/>
          </a:p>
        </p:txBody>
      </p:sp>
      <p:sp>
        <p:nvSpPr>
          <p:cNvPr id="3" name="Text Placeholder 2"/>
          <p:cNvSpPr>
            <a:spLocks noGrp="1"/>
          </p:cNvSpPr>
          <p:nvPr>
            <p:ph type="body" idx="1"/>
          </p:nvPr>
        </p:nvSpPr>
        <p:spPr>
          <a:xfrm>
            <a:off x="335360" y="393185"/>
            <a:ext cx="10363200" cy="689868"/>
          </a:xfrm>
        </p:spPr>
        <p:txBody>
          <a:bodyPr anchor="b">
            <a:normAutofit/>
          </a:bodyPr>
          <a:lstStyle>
            <a:lvl1pPr marL="0" indent="0">
              <a:buNone/>
              <a:defRPr sz="24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pic>
        <p:nvPicPr>
          <p:cNvPr id="10" name="Picture 2" descr="\\fpss-data\home folder\chetr011\Documents\FPSS-Logo-(Medium-Siz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1552" y="5322970"/>
            <a:ext cx="2695952" cy="1346390"/>
          </a:xfrm>
          <a:prstGeom prst="rect">
            <a:avLst/>
          </a:prstGeom>
          <a:noFill/>
          <a:extLst>
            <a:ext uri="{909E8E84-426E-40DD-AFC4-6F175D3DCCD1}">
              <a14:hiddenFill xmlns:a14="http://schemas.microsoft.com/office/drawing/2010/main">
                <a:solidFill>
                  <a:srgbClr val="FFFFFF"/>
                </a:solidFill>
              </a14:hiddenFill>
            </a:ext>
          </a:extLst>
        </p:spPr>
      </p:pic>
      <p:sp>
        <p:nvSpPr>
          <p:cNvPr id="9" name="Heptagon 8"/>
          <p:cNvSpPr/>
          <p:nvPr userDrawn="1"/>
        </p:nvSpPr>
        <p:spPr>
          <a:xfrm rot="10800000">
            <a:off x="6768075" y="2348880"/>
            <a:ext cx="5050696" cy="3716014"/>
          </a:xfrm>
          <a:prstGeom prst="hept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pic>
        <p:nvPicPr>
          <p:cNvPr id="5" name="Picture 4"/>
          <p:cNvPicPr>
            <a:picLocks noChangeAspect="1"/>
          </p:cNvPicPr>
          <p:nvPr userDrawn="1"/>
        </p:nvPicPr>
        <p:blipFill>
          <a:blip r:embed="rId3"/>
          <a:stretch>
            <a:fillRect/>
          </a:stretch>
        </p:blipFill>
        <p:spPr>
          <a:xfrm>
            <a:off x="6864085" y="2420889"/>
            <a:ext cx="4866635" cy="3569091"/>
          </a:xfrm>
          <a:prstGeom prst="rect">
            <a:avLst/>
          </a:prstGeom>
        </p:spPr>
      </p:pic>
    </p:spTree>
    <p:extLst>
      <p:ext uri="{BB962C8B-B14F-4D97-AF65-F5344CB8AC3E}">
        <p14:creationId xmlns:p14="http://schemas.microsoft.com/office/powerpoint/2010/main" val="2089075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 ENDURANCE">
    <p:spTree>
      <p:nvGrpSpPr>
        <p:cNvPr id="1" name=""/>
        <p:cNvGrpSpPr/>
        <p:nvPr/>
      </p:nvGrpSpPr>
      <p:grpSpPr>
        <a:xfrm>
          <a:off x="0" y="0"/>
          <a:ext cx="0" cy="0"/>
          <a:chOff x="0" y="0"/>
          <a:chExt cx="0" cy="0"/>
        </a:xfrm>
      </p:grpSpPr>
      <p:sp>
        <p:nvSpPr>
          <p:cNvPr id="11" name="Freeform 10"/>
          <p:cNvSpPr/>
          <p:nvPr userDrawn="1"/>
        </p:nvSpPr>
        <p:spPr>
          <a:xfrm rot="16200000">
            <a:off x="3004099" y="-2340486"/>
            <a:ext cx="6165303" cy="122316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 name="connsiteX0" fmla="*/ 2382 w 3574257"/>
              <a:gd name="connsiteY0" fmla="*/ 1826239 h 1826239"/>
              <a:gd name="connsiteX1" fmla="*/ 0 w 3574257"/>
              <a:gd name="connsiteY1" fmla="*/ 18871 h 1826239"/>
              <a:gd name="connsiteX2" fmla="*/ 1484918 w 3574257"/>
              <a:gd name="connsiteY2" fmla="*/ 0 h 1826239"/>
              <a:gd name="connsiteX3" fmla="*/ 3574257 w 3574257"/>
              <a:gd name="connsiteY3" fmla="*/ 1826239 h 1826239"/>
              <a:gd name="connsiteX4" fmla="*/ 2382 w 3574257"/>
              <a:gd name="connsiteY4" fmla="*/ 1826239 h 1826239"/>
              <a:gd name="connsiteX0" fmla="*/ 2382 w 2112755"/>
              <a:gd name="connsiteY0" fmla="*/ 1826239 h 1826239"/>
              <a:gd name="connsiteX1" fmla="*/ 0 w 2112755"/>
              <a:gd name="connsiteY1" fmla="*/ 18871 h 1826239"/>
              <a:gd name="connsiteX2" fmla="*/ 1484918 w 2112755"/>
              <a:gd name="connsiteY2" fmla="*/ 0 h 1826239"/>
              <a:gd name="connsiteX3" fmla="*/ 2112755 w 2112755"/>
              <a:gd name="connsiteY3" fmla="*/ 1807368 h 1826239"/>
              <a:gd name="connsiteX4" fmla="*/ 2382 w 2112755"/>
              <a:gd name="connsiteY4" fmla="*/ 1826239 h 1826239"/>
              <a:gd name="connsiteX0" fmla="*/ 2382 w 2112755"/>
              <a:gd name="connsiteY0" fmla="*/ 1826239 h 1829454"/>
              <a:gd name="connsiteX1" fmla="*/ 0 w 2112755"/>
              <a:gd name="connsiteY1" fmla="*/ 18871 h 1829454"/>
              <a:gd name="connsiteX2" fmla="*/ 1484918 w 2112755"/>
              <a:gd name="connsiteY2" fmla="*/ 0 h 1829454"/>
              <a:gd name="connsiteX3" fmla="*/ 2112755 w 2112755"/>
              <a:gd name="connsiteY3" fmla="*/ 1829454 h 1829454"/>
              <a:gd name="connsiteX4" fmla="*/ 2382 w 2112755"/>
              <a:gd name="connsiteY4" fmla="*/ 1826239 h 1829454"/>
              <a:gd name="connsiteX0" fmla="*/ 2382 w 2112755"/>
              <a:gd name="connsiteY0" fmla="*/ 1820717 h 1823932"/>
              <a:gd name="connsiteX1" fmla="*/ 0 w 2112755"/>
              <a:gd name="connsiteY1" fmla="*/ 13349 h 1823932"/>
              <a:gd name="connsiteX2" fmla="*/ 1308411 w 2112755"/>
              <a:gd name="connsiteY2" fmla="*/ 0 h 1823932"/>
              <a:gd name="connsiteX3" fmla="*/ 2112755 w 2112755"/>
              <a:gd name="connsiteY3" fmla="*/ 1823932 h 1823932"/>
              <a:gd name="connsiteX4" fmla="*/ 2382 w 2112755"/>
              <a:gd name="connsiteY4" fmla="*/ 1820717 h 1823932"/>
              <a:gd name="connsiteX0" fmla="*/ 2382 w 2617061"/>
              <a:gd name="connsiteY0" fmla="*/ 1820717 h 1820717"/>
              <a:gd name="connsiteX1" fmla="*/ 0 w 2617061"/>
              <a:gd name="connsiteY1" fmla="*/ 13349 h 1820717"/>
              <a:gd name="connsiteX2" fmla="*/ 1308411 w 2617061"/>
              <a:gd name="connsiteY2" fmla="*/ 0 h 1820717"/>
              <a:gd name="connsiteX3" fmla="*/ 2617061 w 2617061"/>
              <a:gd name="connsiteY3" fmla="*/ 1812890 h 1820717"/>
              <a:gd name="connsiteX4" fmla="*/ 2382 w 2617061"/>
              <a:gd name="connsiteY4" fmla="*/ 1820717 h 1820717"/>
              <a:gd name="connsiteX0" fmla="*/ 2382 w 2617061"/>
              <a:gd name="connsiteY0" fmla="*/ 1820717 h 1820717"/>
              <a:gd name="connsiteX1" fmla="*/ 0 w 2617061"/>
              <a:gd name="connsiteY1" fmla="*/ 4703 h 1820717"/>
              <a:gd name="connsiteX2" fmla="*/ 1308411 w 2617061"/>
              <a:gd name="connsiteY2" fmla="*/ 0 h 1820717"/>
              <a:gd name="connsiteX3" fmla="*/ 2617061 w 2617061"/>
              <a:gd name="connsiteY3" fmla="*/ 1812890 h 1820717"/>
              <a:gd name="connsiteX4" fmla="*/ 2382 w 2617061"/>
              <a:gd name="connsiteY4" fmla="*/ 1820717 h 1820717"/>
              <a:gd name="connsiteX0" fmla="*/ 2382 w 3890994"/>
              <a:gd name="connsiteY0" fmla="*/ 1820717 h 1821536"/>
              <a:gd name="connsiteX1" fmla="*/ 0 w 3890994"/>
              <a:gd name="connsiteY1" fmla="*/ 4703 h 1821536"/>
              <a:gd name="connsiteX2" fmla="*/ 1308411 w 3890994"/>
              <a:gd name="connsiteY2" fmla="*/ 0 h 1821536"/>
              <a:gd name="connsiteX3" fmla="*/ 3890994 w 3890994"/>
              <a:gd name="connsiteY3" fmla="*/ 1821536 h 1821536"/>
              <a:gd name="connsiteX4" fmla="*/ 2382 w 3890994"/>
              <a:gd name="connsiteY4" fmla="*/ 1820717 h 1821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0994" h="1821536">
                <a:moveTo>
                  <a:pt x="2382" y="1820717"/>
                </a:moveTo>
                <a:lnTo>
                  <a:pt x="0" y="4703"/>
                </a:lnTo>
                <a:lnTo>
                  <a:pt x="1308411" y="0"/>
                </a:lnTo>
                <a:lnTo>
                  <a:pt x="3890994" y="1821536"/>
                </a:lnTo>
                <a:lnTo>
                  <a:pt x="2382" y="1820717"/>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00B0F0"/>
              </a:solidFill>
            </a:endParaRPr>
          </a:p>
        </p:txBody>
      </p:sp>
      <p:sp>
        <p:nvSpPr>
          <p:cNvPr id="12" name="Freeform 11"/>
          <p:cNvSpPr/>
          <p:nvPr userDrawn="1"/>
        </p:nvSpPr>
        <p:spPr>
          <a:xfrm rot="16200000">
            <a:off x="2653310" y="-2729374"/>
            <a:ext cx="6885383" cy="12289364"/>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404687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313 h 527313"/>
              <a:gd name="connsiteX1" fmla="*/ 439623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288751"/>
              <a:gd name="connsiteY0" fmla="*/ 521804 h 527313"/>
              <a:gd name="connsiteX1" fmla="*/ 375574 w 3288751"/>
              <a:gd name="connsiteY1" fmla="*/ 5238 h 527313"/>
              <a:gd name="connsiteX2" fmla="*/ 3288751 w 3288751"/>
              <a:gd name="connsiteY2" fmla="*/ 0 h 527313"/>
              <a:gd name="connsiteX3" fmla="*/ 3288751 w 3288751"/>
              <a:gd name="connsiteY3" fmla="*/ 527313 h 527313"/>
              <a:gd name="connsiteX4" fmla="*/ 0 w 3288751"/>
              <a:gd name="connsiteY4" fmla="*/ 521804 h 527313"/>
              <a:gd name="connsiteX0" fmla="*/ 0 w 3288751"/>
              <a:gd name="connsiteY0" fmla="*/ 522075 h 527584"/>
              <a:gd name="connsiteX1" fmla="*/ 387220 w 3288751"/>
              <a:gd name="connsiteY1" fmla="*/ 0 h 527584"/>
              <a:gd name="connsiteX2" fmla="*/ 3288751 w 3288751"/>
              <a:gd name="connsiteY2" fmla="*/ 271 h 527584"/>
              <a:gd name="connsiteX3" fmla="*/ 3288751 w 3288751"/>
              <a:gd name="connsiteY3" fmla="*/ 527584 h 527584"/>
              <a:gd name="connsiteX4" fmla="*/ 0 w 3288751"/>
              <a:gd name="connsiteY4" fmla="*/ 522075 h 527584"/>
              <a:gd name="connsiteX0" fmla="*/ 0 w 3271283"/>
              <a:gd name="connsiteY0" fmla="*/ 511058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11058 h 527584"/>
              <a:gd name="connsiteX0" fmla="*/ 0 w 3271283"/>
              <a:gd name="connsiteY0" fmla="*/ 527584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27584 h 527584"/>
              <a:gd name="connsiteX0" fmla="*/ 0 w 3271283"/>
              <a:gd name="connsiteY0" fmla="*/ 527313 h 527313"/>
              <a:gd name="connsiteX1" fmla="*/ 835589 w 3271283"/>
              <a:gd name="connsiteY1" fmla="*/ 982 h 527313"/>
              <a:gd name="connsiteX2" fmla="*/ 3271283 w 3271283"/>
              <a:gd name="connsiteY2" fmla="*/ 0 h 527313"/>
              <a:gd name="connsiteX3" fmla="*/ 3271283 w 3271283"/>
              <a:gd name="connsiteY3" fmla="*/ 527313 h 527313"/>
              <a:gd name="connsiteX4" fmla="*/ 0 w 3271283"/>
              <a:gd name="connsiteY4" fmla="*/ 527313 h 527313"/>
              <a:gd name="connsiteX0" fmla="*/ 0 w 3476252"/>
              <a:gd name="connsiteY0" fmla="*/ 526686 h 527313"/>
              <a:gd name="connsiteX1" fmla="*/ 1040558 w 3476252"/>
              <a:gd name="connsiteY1" fmla="*/ 982 h 527313"/>
              <a:gd name="connsiteX2" fmla="*/ 3476252 w 3476252"/>
              <a:gd name="connsiteY2" fmla="*/ 0 h 527313"/>
              <a:gd name="connsiteX3" fmla="*/ 3476252 w 3476252"/>
              <a:gd name="connsiteY3" fmla="*/ 527313 h 527313"/>
              <a:gd name="connsiteX4" fmla="*/ 0 w 3476252"/>
              <a:gd name="connsiteY4" fmla="*/ 526686 h 527313"/>
              <a:gd name="connsiteX0" fmla="*/ 0 w 3476252"/>
              <a:gd name="connsiteY0" fmla="*/ 526686 h 527313"/>
              <a:gd name="connsiteX1" fmla="*/ 1046076 w 3476252"/>
              <a:gd name="connsiteY1" fmla="*/ 355 h 527313"/>
              <a:gd name="connsiteX2" fmla="*/ 3476252 w 3476252"/>
              <a:gd name="connsiteY2" fmla="*/ 0 h 527313"/>
              <a:gd name="connsiteX3" fmla="*/ 3476252 w 3476252"/>
              <a:gd name="connsiteY3" fmla="*/ 527313 h 527313"/>
              <a:gd name="connsiteX4" fmla="*/ 0 w 3476252"/>
              <a:gd name="connsiteY4" fmla="*/ 526686 h 527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6252" h="527313">
                <a:moveTo>
                  <a:pt x="0" y="526686"/>
                </a:moveTo>
                <a:lnTo>
                  <a:pt x="1046076" y="355"/>
                </a:lnTo>
                <a:lnTo>
                  <a:pt x="3476252" y="0"/>
                </a:lnTo>
                <a:lnTo>
                  <a:pt x="3476252" y="527313"/>
                </a:lnTo>
                <a:lnTo>
                  <a:pt x="0" y="526686"/>
                </a:lnTo>
                <a:close/>
              </a:path>
            </a:pathLst>
          </a:custGeom>
          <a:solidFill>
            <a:srgbClr val="00B0F0">
              <a:alpha val="8902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335360" y="1083054"/>
            <a:ext cx="8160907" cy="1362075"/>
          </a:xfrm>
        </p:spPr>
        <p:txBody>
          <a:bodyPr anchor="t"/>
          <a:lstStyle>
            <a:lvl1pPr algn="l">
              <a:defRPr sz="4000" b="1" cap="all">
                <a:solidFill>
                  <a:schemeClr val="bg1"/>
                </a:solidFill>
              </a:defRPr>
            </a:lvl1pPr>
          </a:lstStyle>
          <a:p>
            <a:r>
              <a:rPr lang="en-US"/>
              <a:t>Click to edit Master title style</a:t>
            </a:r>
            <a:endParaRPr lang="en-GB" dirty="0"/>
          </a:p>
        </p:txBody>
      </p:sp>
      <p:sp>
        <p:nvSpPr>
          <p:cNvPr id="3" name="Text Placeholder 2"/>
          <p:cNvSpPr>
            <a:spLocks noGrp="1"/>
          </p:cNvSpPr>
          <p:nvPr>
            <p:ph type="body" idx="1"/>
          </p:nvPr>
        </p:nvSpPr>
        <p:spPr>
          <a:xfrm>
            <a:off x="335360" y="393185"/>
            <a:ext cx="10363200" cy="689868"/>
          </a:xfrm>
        </p:spPr>
        <p:txBody>
          <a:bodyPr anchor="b">
            <a:normAutofit/>
          </a:bodyPr>
          <a:lstStyle>
            <a:lvl1pPr marL="0" indent="0">
              <a:buNone/>
              <a:defRPr sz="24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pic>
        <p:nvPicPr>
          <p:cNvPr id="10" name="Picture 2" descr="\\fpss-data\home folder\chetr011\Documents\FPSS-Logo-(Medium-Siz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1552" y="5322970"/>
            <a:ext cx="2695952" cy="1346390"/>
          </a:xfrm>
          <a:prstGeom prst="rect">
            <a:avLst/>
          </a:prstGeom>
          <a:noFill/>
          <a:extLst>
            <a:ext uri="{909E8E84-426E-40DD-AFC4-6F175D3DCCD1}">
              <a14:hiddenFill xmlns:a14="http://schemas.microsoft.com/office/drawing/2010/main">
                <a:solidFill>
                  <a:srgbClr val="FFFFFF"/>
                </a:solidFill>
              </a14:hiddenFill>
            </a:ext>
          </a:extLst>
        </p:spPr>
      </p:pic>
      <p:sp>
        <p:nvSpPr>
          <p:cNvPr id="9" name="Heptagon 8"/>
          <p:cNvSpPr/>
          <p:nvPr userDrawn="1"/>
        </p:nvSpPr>
        <p:spPr>
          <a:xfrm rot="10800000">
            <a:off x="6768075" y="2348880"/>
            <a:ext cx="5050696" cy="3716014"/>
          </a:xfrm>
          <a:prstGeom prst="hept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pic>
        <p:nvPicPr>
          <p:cNvPr id="4" name="Picture 3"/>
          <p:cNvPicPr>
            <a:picLocks noChangeAspect="1"/>
          </p:cNvPicPr>
          <p:nvPr userDrawn="1"/>
        </p:nvPicPr>
        <p:blipFill>
          <a:blip r:embed="rId3"/>
          <a:stretch>
            <a:fillRect/>
          </a:stretch>
        </p:blipFill>
        <p:spPr>
          <a:xfrm>
            <a:off x="6864085" y="2420888"/>
            <a:ext cx="4885000" cy="3569091"/>
          </a:xfrm>
          <a:prstGeom prst="rect">
            <a:avLst/>
          </a:prstGeom>
        </p:spPr>
      </p:pic>
    </p:spTree>
    <p:extLst>
      <p:ext uri="{BB962C8B-B14F-4D97-AF65-F5344CB8AC3E}">
        <p14:creationId xmlns:p14="http://schemas.microsoft.com/office/powerpoint/2010/main" val="1991276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Header - VERSATILITY">
    <p:spTree>
      <p:nvGrpSpPr>
        <p:cNvPr id="1" name=""/>
        <p:cNvGrpSpPr/>
        <p:nvPr/>
      </p:nvGrpSpPr>
      <p:grpSpPr>
        <a:xfrm>
          <a:off x="0" y="0"/>
          <a:ext cx="0" cy="0"/>
          <a:chOff x="0" y="0"/>
          <a:chExt cx="0" cy="0"/>
        </a:xfrm>
      </p:grpSpPr>
      <p:sp>
        <p:nvSpPr>
          <p:cNvPr id="11" name="Freeform 10"/>
          <p:cNvSpPr/>
          <p:nvPr userDrawn="1"/>
        </p:nvSpPr>
        <p:spPr>
          <a:xfrm rot="16200000">
            <a:off x="3004099" y="-2340486"/>
            <a:ext cx="6165303" cy="122316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 name="connsiteX0" fmla="*/ 2382 w 3574257"/>
              <a:gd name="connsiteY0" fmla="*/ 1826239 h 1826239"/>
              <a:gd name="connsiteX1" fmla="*/ 0 w 3574257"/>
              <a:gd name="connsiteY1" fmla="*/ 18871 h 1826239"/>
              <a:gd name="connsiteX2" fmla="*/ 1484918 w 3574257"/>
              <a:gd name="connsiteY2" fmla="*/ 0 h 1826239"/>
              <a:gd name="connsiteX3" fmla="*/ 3574257 w 3574257"/>
              <a:gd name="connsiteY3" fmla="*/ 1826239 h 1826239"/>
              <a:gd name="connsiteX4" fmla="*/ 2382 w 3574257"/>
              <a:gd name="connsiteY4" fmla="*/ 1826239 h 1826239"/>
              <a:gd name="connsiteX0" fmla="*/ 2382 w 2112755"/>
              <a:gd name="connsiteY0" fmla="*/ 1826239 h 1826239"/>
              <a:gd name="connsiteX1" fmla="*/ 0 w 2112755"/>
              <a:gd name="connsiteY1" fmla="*/ 18871 h 1826239"/>
              <a:gd name="connsiteX2" fmla="*/ 1484918 w 2112755"/>
              <a:gd name="connsiteY2" fmla="*/ 0 h 1826239"/>
              <a:gd name="connsiteX3" fmla="*/ 2112755 w 2112755"/>
              <a:gd name="connsiteY3" fmla="*/ 1807368 h 1826239"/>
              <a:gd name="connsiteX4" fmla="*/ 2382 w 2112755"/>
              <a:gd name="connsiteY4" fmla="*/ 1826239 h 1826239"/>
              <a:gd name="connsiteX0" fmla="*/ 2382 w 2112755"/>
              <a:gd name="connsiteY0" fmla="*/ 1826239 h 1829454"/>
              <a:gd name="connsiteX1" fmla="*/ 0 w 2112755"/>
              <a:gd name="connsiteY1" fmla="*/ 18871 h 1829454"/>
              <a:gd name="connsiteX2" fmla="*/ 1484918 w 2112755"/>
              <a:gd name="connsiteY2" fmla="*/ 0 h 1829454"/>
              <a:gd name="connsiteX3" fmla="*/ 2112755 w 2112755"/>
              <a:gd name="connsiteY3" fmla="*/ 1829454 h 1829454"/>
              <a:gd name="connsiteX4" fmla="*/ 2382 w 2112755"/>
              <a:gd name="connsiteY4" fmla="*/ 1826239 h 1829454"/>
              <a:gd name="connsiteX0" fmla="*/ 2382 w 2112755"/>
              <a:gd name="connsiteY0" fmla="*/ 1820717 h 1823932"/>
              <a:gd name="connsiteX1" fmla="*/ 0 w 2112755"/>
              <a:gd name="connsiteY1" fmla="*/ 13349 h 1823932"/>
              <a:gd name="connsiteX2" fmla="*/ 1308411 w 2112755"/>
              <a:gd name="connsiteY2" fmla="*/ 0 h 1823932"/>
              <a:gd name="connsiteX3" fmla="*/ 2112755 w 2112755"/>
              <a:gd name="connsiteY3" fmla="*/ 1823932 h 1823932"/>
              <a:gd name="connsiteX4" fmla="*/ 2382 w 2112755"/>
              <a:gd name="connsiteY4" fmla="*/ 1820717 h 1823932"/>
              <a:gd name="connsiteX0" fmla="*/ 2382 w 2617061"/>
              <a:gd name="connsiteY0" fmla="*/ 1820717 h 1820717"/>
              <a:gd name="connsiteX1" fmla="*/ 0 w 2617061"/>
              <a:gd name="connsiteY1" fmla="*/ 13349 h 1820717"/>
              <a:gd name="connsiteX2" fmla="*/ 1308411 w 2617061"/>
              <a:gd name="connsiteY2" fmla="*/ 0 h 1820717"/>
              <a:gd name="connsiteX3" fmla="*/ 2617061 w 2617061"/>
              <a:gd name="connsiteY3" fmla="*/ 1812890 h 1820717"/>
              <a:gd name="connsiteX4" fmla="*/ 2382 w 2617061"/>
              <a:gd name="connsiteY4" fmla="*/ 1820717 h 1820717"/>
              <a:gd name="connsiteX0" fmla="*/ 2382 w 2617061"/>
              <a:gd name="connsiteY0" fmla="*/ 1820717 h 1820717"/>
              <a:gd name="connsiteX1" fmla="*/ 0 w 2617061"/>
              <a:gd name="connsiteY1" fmla="*/ 4703 h 1820717"/>
              <a:gd name="connsiteX2" fmla="*/ 1308411 w 2617061"/>
              <a:gd name="connsiteY2" fmla="*/ 0 h 1820717"/>
              <a:gd name="connsiteX3" fmla="*/ 2617061 w 2617061"/>
              <a:gd name="connsiteY3" fmla="*/ 1812890 h 1820717"/>
              <a:gd name="connsiteX4" fmla="*/ 2382 w 2617061"/>
              <a:gd name="connsiteY4" fmla="*/ 1820717 h 1820717"/>
              <a:gd name="connsiteX0" fmla="*/ 2382 w 3890994"/>
              <a:gd name="connsiteY0" fmla="*/ 1820717 h 1821536"/>
              <a:gd name="connsiteX1" fmla="*/ 0 w 3890994"/>
              <a:gd name="connsiteY1" fmla="*/ 4703 h 1821536"/>
              <a:gd name="connsiteX2" fmla="*/ 1308411 w 3890994"/>
              <a:gd name="connsiteY2" fmla="*/ 0 h 1821536"/>
              <a:gd name="connsiteX3" fmla="*/ 3890994 w 3890994"/>
              <a:gd name="connsiteY3" fmla="*/ 1821536 h 1821536"/>
              <a:gd name="connsiteX4" fmla="*/ 2382 w 3890994"/>
              <a:gd name="connsiteY4" fmla="*/ 1820717 h 1821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0994" h="1821536">
                <a:moveTo>
                  <a:pt x="2382" y="1820717"/>
                </a:moveTo>
                <a:lnTo>
                  <a:pt x="0" y="4703"/>
                </a:lnTo>
                <a:lnTo>
                  <a:pt x="1308411" y="0"/>
                </a:lnTo>
                <a:lnTo>
                  <a:pt x="3890994" y="1821536"/>
                </a:lnTo>
                <a:lnTo>
                  <a:pt x="2382" y="1820717"/>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00B0F0"/>
              </a:solidFill>
            </a:endParaRPr>
          </a:p>
        </p:txBody>
      </p:sp>
      <p:sp>
        <p:nvSpPr>
          <p:cNvPr id="12" name="Freeform 11"/>
          <p:cNvSpPr/>
          <p:nvPr userDrawn="1"/>
        </p:nvSpPr>
        <p:spPr>
          <a:xfrm rot="16200000">
            <a:off x="2653310" y="-2729374"/>
            <a:ext cx="6885383" cy="12289364"/>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404687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313 h 527313"/>
              <a:gd name="connsiteX1" fmla="*/ 439623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288751"/>
              <a:gd name="connsiteY0" fmla="*/ 521804 h 527313"/>
              <a:gd name="connsiteX1" fmla="*/ 375574 w 3288751"/>
              <a:gd name="connsiteY1" fmla="*/ 5238 h 527313"/>
              <a:gd name="connsiteX2" fmla="*/ 3288751 w 3288751"/>
              <a:gd name="connsiteY2" fmla="*/ 0 h 527313"/>
              <a:gd name="connsiteX3" fmla="*/ 3288751 w 3288751"/>
              <a:gd name="connsiteY3" fmla="*/ 527313 h 527313"/>
              <a:gd name="connsiteX4" fmla="*/ 0 w 3288751"/>
              <a:gd name="connsiteY4" fmla="*/ 521804 h 527313"/>
              <a:gd name="connsiteX0" fmla="*/ 0 w 3288751"/>
              <a:gd name="connsiteY0" fmla="*/ 522075 h 527584"/>
              <a:gd name="connsiteX1" fmla="*/ 387220 w 3288751"/>
              <a:gd name="connsiteY1" fmla="*/ 0 h 527584"/>
              <a:gd name="connsiteX2" fmla="*/ 3288751 w 3288751"/>
              <a:gd name="connsiteY2" fmla="*/ 271 h 527584"/>
              <a:gd name="connsiteX3" fmla="*/ 3288751 w 3288751"/>
              <a:gd name="connsiteY3" fmla="*/ 527584 h 527584"/>
              <a:gd name="connsiteX4" fmla="*/ 0 w 3288751"/>
              <a:gd name="connsiteY4" fmla="*/ 522075 h 527584"/>
              <a:gd name="connsiteX0" fmla="*/ 0 w 3271283"/>
              <a:gd name="connsiteY0" fmla="*/ 511058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11058 h 527584"/>
              <a:gd name="connsiteX0" fmla="*/ 0 w 3271283"/>
              <a:gd name="connsiteY0" fmla="*/ 527584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27584 h 527584"/>
              <a:gd name="connsiteX0" fmla="*/ 0 w 3271283"/>
              <a:gd name="connsiteY0" fmla="*/ 527313 h 527313"/>
              <a:gd name="connsiteX1" fmla="*/ 835589 w 3271283"/>
              <a:gd name="connsiteY1" fmla="*/ 982 h 527313"/>
              <a:gd name="connsiteX2" fmla="*/ 3271283 w 3271283"/>
              <a:gd name="connsiteY2" fmla="*/ 0 h 527313"/>
              <a:gd name="connsiteX3" fmla="*/ 3271283 w 3271283"/>
              <a:gd name="connsiteY3" fmla="*/ 527313 h 527313"/>
              <a:gd name="connsiteX4" fmla="*/ 0 w 3271283"/>
              <a:gd name="connsiteY4" fmla="*/ 527313 h 527313"/>
              <a:gd name="connsiteX0" fmla="*/ 0 w 3476252"/>
              <a:gd name="connsiteY0" fmla="*/ 526686 h 527313"/>
              <a:gd name="connsiteX1" fmla="*/ 1040558 w 3476252"/>
              <a:gd name="connsiteY1" fmla="*/ 982 h 527313"/>
              <a:gd name="connsiteX2" fmla="*/ 3476252 w 3476252"/>
              <a:gd name="connsiteY2" fmla="*/ 0 h 527313"/>
              <a:gd name="connsiteX3" fmla="*/ 3476252 w 3476252"/>
              <a:gd name="connsiteY3" fmla="*/ 527313 h 527313"/>
              <a:gd name="connsiteX4" fmla="*/ 0 w 3476252"/>
              <a:gd name="connsiteY4" fmla="*/ 526686 h 527313"/>
              <a:gd name="connsiteX0" fmla="*/ 0 w 3476252"/>
              <a:gd name="connsiteY0" fmla="*/ 526686 h 527313"/>
              <a:gd name="connsiteX1" fmla="*/ 1046076 w 3476252"/>
              <a:gd name="connsiteY1" fmla="*/ 355 h 527313"/>
              <a:gd name="connsiteX2" fmla="*/ 3476252 w 3476252"/>
              <a:gd name="connsiteY2" fmla="*/ 0 h 527313"/>
              <a:gd name="connsiteX3" fmla="*/ 3476252 w 3476252"/>
              <a:gd name="connsiteY3" fmla="*/ 527313 h 527313"/>
              <a:gd name="connsiteX4" fmla="*/ 0 w 3476252"/>
              <a:gd name="connsiteY4" fmla="*/ 526686 h 527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6252" h="527313">
                <a:moveTo>
                  <a:pt x="0" y="526686"/>
                </a:moveTo>
                <a:lnTo>
                  <a:pt x="1046076" y="355"/>
                </a:lnTo>
                <a:lnTo>
                  <a:pt x="3476252" y="0"/>
                </a:lnTo>
                <a:lnTo>
                  <a:pt x="3476252" y="527313"/>
                </a:lnTo>
                <a:lnTo>
                  <a:pt x="0" y="526686"/>
                </a:lnTo>
                <a:close/>
              </a:path>
            </a:pathLst>
          </a:custGeom>
          <a:solidFill>
            <a:srgbClr val="00B0F0">
              <a:alpha val="8902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335360" y="1083054"/>
            <a:ext cx="8160907" cy="1362075"/>
          </a:xfrm>
        </p:spPr>
        <p:txBody>
          <a:bodyPr anchor="t"/>
          <a:lstStyle>
            <a:lvl1pPr algn="l">
              <a:defRPr sz="4000" b="1" cap="all">
                <a:solidFill>
                  <a:schemeClr val="bg1"/>
                </a:solidFill>
              </a:defRPr>
            </a:lvl1pPr>
          </a:lstStyle>
          <a:p>
            <a:r>
              <a:rPr lang="en-US"/>
              <a:t>Click to edit Master title style</a:t>
            </a:r>
            <a:endParaRPr lang="en-GB" dirty="0"/>
          </a:p>
        </p:txBody>
      </p:sp>
      <p:sp>
        <p:nvSpPr>
          <p:cNvPr id="3" name="Text Placeholder 2"/>
          <p:cNvSpPr>
            <a:spLocks noGrp="1"/>
          </p:cNvSpPr>
          <p:nvPr>
            <p:ph type="body" idx="1"/>
          </p:nvPr>
        </p:nvSpPr>
        <p:spPr>
          <a:xfrm>
            <a:off x="335360" y="393185"/>
            <a:ext cx="10363200" cy="689868"/>
          </a:xfrm>
        </p:spPr>
        <p:txBody>
          <a:bodyPr anchor="b">
            <a:normAutofit/>
          </a:bodyPr>
          <a:lstStyle>
            <a:lvl1pPr marL="0" indent="0">
              <a:buNone/>
              <a:defRPr sz="24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pic>
        <p:nvPicPr>
          <p:cNvPr id="10" name="Picture 2" descr="\\fpss-data\home folder\chetr011\Documents\FPSS-Logo-(Medium-Siz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1552" y="5322970"/>
            <a:ext cx="2695952" cy="1346390"/>
          </a:xfrm>
          <a:prstGeom prst="rect">
            <a:avLst/>
          </a:prstGeom>
          <a:noFill/>
          <a:extLst>
            <a:ext uri="{909E8E84-426E-40DD-AFC4-6F175D3DCCD1}">
              <a14:hiddenFill xmlns:a14="http://schemas.microsoft.com/office/drawing/2010/main">
                <a:solidFill>
                  <a:srgbClr val="FFFFFF"/>
                </a:solidFill>
              </a14:hiddenFill>
            </a:ext>
          </a:extLst>
        </p:spPr>
      </p:pic>
      <p:sp>
        <p:nvSpPr>
          <p:cNvPr id="9" name="Heptagon 8"/>
          <p:cNvSpPr/>
          <p:nvPr userDrawn="1"/>
        </p:nvSpPr>
        <p:spPr>
          <a:xfrm rot="10800000">
            <a:off x="6768075" y="2348880"/>
            <a:ext cx="5050696" cy="3716014"/>
          </a:xfrm>
          <a:prstGeom prst="hept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pic>
        <p:nvPicPr>
          <p:cNvPr id="5" name="Picture 4"/>
          <p:cNvPicPr>
            <a:picLocks noChangeAspect="1"/>
          </p:cNvPicPr>
          <p:nvPr userDrawn="1"/>
        </p:nvPicPr>
        <p:blipFill>
          <a:blip r:embed="rId3"/>
          <a:stretch>
            <a:fillRect/>
          </a:stretch>
        </p:blipFill>
        <p:spPr>
          <a:xfrm>
            <a:off x="6876886" y="2437365"/>
            <a:ext cx="4839892" cy="3536135"/>
          </a:xfrm>
          <a:prstGeom prst="rect">
            <a:avLst/>
          </a:prstGeom>
        </p:spPr>
      </p:pic>
    </p:spTree>
    <p:extLst>
      <p:ext uri="{BB962C8B-B14F-4D97-AF65-F5344CB8AC3E}">
        <p14:creationId xmlns:p14="http://schemas.microsoft.com/office/powerpoint/2010/main" val="23776496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 EXCELLENCE">
    <p:spTree>
      <p:nvGrpSpPr>
        <p:cNvPr id="1" name=""/>
        <p:cNvGrpSpPr/>
        <p:nvPr/>
      </p:nvGrpSpPr>
      <p:grpSpPr>
        <a:xfrm>
          <a:off x="0" y="0"/>
          <a:ext cx="0" cy="0"/>
          <a:chOff x="0" y="0"/>
          <a:chExt cx="0" cy="0"/>
        </a:xfrm>
      </p:grpSpPr>
      <p:sp>
        <p:nvSpPr>
          <p:cNvPr id="11" name="Freeform 10"/>
          <p:cNvSpPr/>
          <p:nvPr userDrawn="1"/>
        </p:nvSpPr>
        <p:spPr>
          <a:xfrm rot="16200000">
            <a:off x="3004099" y="-2340486"/>
            <a:ext cx="6165303" cy="122316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 name="connsiteX0" fmla="*/ 2382 w 3574257"/>
              <a:gd name="connsiteY0" fmla="*/ 1826239 h 1826239"/>
              <a:gd name="connsiteX1" fmla="*/ 0 w 3574257"/>
              <a:gd name="connsiteY1" fmla="*/ 18871 h 1826239"/>
              <a:gd name="connsiteX2" fmla="*/ 1484918 w 3574257"/>
              <a:gd name="connsiteY2" fmla="*/ 0 h 1826239"/>
              <a:gd name="connsiteX3" fmla="*/ 3574257 w 3574257"/>
              <a:gd name="connsiteY3" fmla="*/ 1826239 h 1826239"/>
              <a:gd name="connsiteX4" fmla="*/ 2382 w 3574257"/>
              <a:gd name="connsiteY4" fmla="*/ 1826239 h 1826239"/>
              <a:gd name="connsiteX0" fmla="*/ 2382 w 2112755"/>
              <a:gd name="connsiteY0" fmla="*/ 1826239 h 1826239"/>
              <a:gd name="connsiteX1" fmla="*/ 0 w 2112755"/>
              <a:gd name="connsiteY1" fmla="*/ 18871 h 1826239"/>
              <a:gd name="connsiteX2" fmla="*/ 1484918 w 2112755"/>
              <a:gd name="connsiteY2" fmla="*/ 0 h 1826239"/>
              <a:gd name="connsiteX3" fmla="*/ 2112755 w 2112755"/>
              <a:gd name="connsiteY3" fmla="*/ 1807368 h 1826239"/>
              <a:gd name="connsiteX4" fmla="*/ 2382 w 2112755"/>
              <a:gd name="connsiteY4" fmla="*/ 1826239 h 1826239"/>
              <a:gd name="connsiteX0" fmla="*/ 2382 w 2112755"/>
              <a:gd name="connsiteY0" fmla="*/ 1826239 h 1829454"/>
              <a:gd name="connsiteX1" fmla="*/ 0 w 2112755"/>
              <a:gd name="connsiteY1" fmla="*/ 18871 h 1829454"/>
              <a:gd name="connsiteX2" fmla="*/ 1484918 w 2112755"/>
              <a:gd name="connsiteY2" fmla="*/ 0 h 1829454"/>
              <a:gd name="connsiteX3" fmla="*/ 2112755 w 2112755"/>
              <a:gd name="connsiteY3" fmla="*/ 1829454 h 1829454"/>
              <a:gd name="connsiteX4" fmla="*/ 2382 w 2112755"/>
              <a:gd name="connsiteY4" fmla="*/ 1826239 h 1829454"/>
              <a:gd name="connsiteX0" fmla="*/ 2382 w 2112755"/>
              <a:gd name="connsiteY0" fmla="*/ 1820717 h 1823932"/>
              <a:gd name="connsiteX1" fmla="*/ 0 w 2112755"/>
              <a:gd name="connsiteY1" fmla="*/ 13349 h 1823932"/>
              <a:gd name="connsiteX2" fmla="*/ 1308411 w 2112755"/>
              <a:gd name="connsiteY2" fmla="*/ 0 h 1823932"/>
              <a:gd name="connsiteX3" fmla="*/ 2112755 w 2112755"/>
              <a:gd name="connsiteY3" fmla="*/ 1823932 h 1823932"/>
              <a:gd name="connsiteX4" fmla="*/ 2382 w 2112755"/>
              <a:gd name="connsiteY4" fmla="*/ 1820717 h 1823932"/>
              <a:gd name="connsiteX0" fmla="*/ 2382 w 2617061"/>
              <a:gd name="connsiteY0" fmla="*/ 1820717 h 1820717"/>
              <a:gd name="connsiteX1" fmla="*/ 0 w 2617061"/>
              <a:gd name="connsiteY1" fmla="*/ 13349 h 1820717"/>
              <a:gd name="connsiteX2" fmla="*/ 1308411 w 2617061"/>
              <a:gd name="connsiteY2" fmla="*/ 0 h 1820717"/>
              <a:gd name="connsiteX3" fmla="*/ 2617061 w 2617061"/>
              <a:gd name="connsiteY3" fmla="*/ 1812890 h 1820717"/>
              <a:gd name="connsiteX4" fmla="*/ 2382 w 2617061"/>
              <a:gd name="connsiteY4" fmla="*/ 1820717 h 1820717"/>
              <a:gd name="connsiteX0" fmla="*/ 2382 w 2617061"/>
              <a:gd name="connsiteY0" fmla="*/ 1820717 h 1820717"/>
              <a:gd name="connsiteX1" fmla="*/ 0 w 2617061"/>
              <a:gd name="connsiteY1" fmla="*/ 4703 h 1820717"/>
              <a:gd name="connsiteX2" fmla="*/ 1308411 w 2617061"/>
              <a:gd name="connsiteY2" fmla="*/ 0 h 1820717"/>
              <a:gd name="connsiteX3" fmla="*/ 2617061 w 2617061"/>
              <a:gd name="connsiteY3" fmla="*/ 1812890 h 1820717"/>
              <a:gd name="connsiteX4" fmla="*/ 2382 w 2617061"/>
              <a:gd name="connsiteY4" fmla="*/ 1820717 h 1820717"/>
              <a:gd name="connsiteX0" fmla="*/ 2382 w 3890994"/>
              <a:gd name="connsiteY0" fmla="*/ 1820717 h 1821536"/>
              <a:gd name="connsiteX1" fmla="*/ 0 w 3890994"/>
              <a:gd name="connsiteY1" fmla="*/ 4703 h 1821536"/>
              <a:gd name="connsiteX2" fmla="*/ 1308411 w 3890994"/>
              <a:gd name="connsiteY2" fmla="*/ 0 h 1821536"/>
              <a:gd name="connsiteX3" fmla="*/ 3890994 w 3890994"/>
              <a:gd name="connsiteY3" fmla="*/ 1821536 h 1821536"/>
              <a:gd name="connsiteX4" fmla="*/ 2382 w 3890994"/>
              <a:gd name="connsiteY4" fmla="*/ 1820717 h 1821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0994" h="1821536">
                <a:moveTo>
                  <a:pt x="2382" y="1820717"/>
                </a:moveTo>
                <a:lnTo>
                  <a:pt x="0" y="4703"/>
                </a:lnTo>
                <a:lnTo>
                  <a:pt x="1308411" y="0"/>
                </a:lnTo>
                <a:lnTo>
                  <a:pt x="3890994" y="1821536"/>
                </a:lnTo>
                <a:lnTo>
                  <a:pt x="2382" y="1820717"/>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00B0F0"/>
              </a:solidFill>
            </a:endParaRPr>
          </a:p>
        </p:txBody>
      </p:sp>
      <p:sp>
        <p:nvSpPr>
          <p:cNvPr id="12" name="Freeform 11"/>
          <p:cNvSpPr/>
          <p:nvPr userDrawn="1"/>
        </p:nvSpPr>
        <p:spPr>
          <a:xfrm rot="16200000">
            <a:off x="2653310" y="-2729374"/>
            <a:ext cx="6885383" cy="12289364"/>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404687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313 h 527313"/>
              <a:gd name="connsiteX1" fmla="*/ 439623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288751"/>
              <a:gd name="connsiteY0" fmla="*/ 521804 h 527313"/>
              <a:gd name="connsiteX1" fmla="*/ 375574 w 3288751"/>
              <a:gd name="connsiteY1" fmla="*/ 5238 h 527313"/>
              <a:gd name="connsiteX2" fmla="*/ 3288751 w 3288751"/>
              <a:gd name="connsiteY2" fmla="*/ 0 h 527313"/>
              <a:gd name="connsiteX3" fmla="*/ 3288751 w 3288751"/>
              <a:gd name="connsiteY3" fmla="*/ 527313 h 527313"/>
              <a:gd name="connsiteX4" fmla="*/ 0 w 3288751"/>
              <a:gd name="connsiteY4" fmla="*/ 521804 h 527313"/>
              <a:gd name="connsiteX0" fmla="*/ 0 w 3288751"/>
              <a:gd name="connsiteY0" fmla="*/ 522075 h 527584"/>
              <a:gd name="connsiteX1" fmla="*/ 387220 w 3288751"/>
              <a:gd name="connsiteY1" fmla="*/ 0 h 527584"/>
              <a:gd name="connsiteX2" fmla="*/ 3288751 w 3288751"/>
              <a:gd name="connsiteY2" fmla="*/ 271 h 527584"/>
              <a:gd name="connsiteX3" fmla="*/ 3288751 w 3288751"/>
              <a:gd name="connsiteY3" fmla="*/ 527584 h 527584"/>
              <a:gd name="connsiteX4" fmla="*/ 0 w 3288751"/>
              <a:gd name="connsiteY4" fmla="*/ 522075 h 527584"/>
              <a:gd name="connsiteX0" fmla="*/ 0 w 3271283"/>
              <a:gd name="connsiteY0" fmla="*/ 511058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11058 h 527584"/>
              <a:gd name="connsiteX0" fmla="*/ 0 w 3271283"/>
              <a:gd name="connsiteY0" fmla="*/ 527584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27584 h 527584"/>
              <a:gd name="connsiteX0" fmla="*/ 0 w 3271283"/>
              <a:gd name="connsiteY0" fmla="*/ 527313 h 527313"/>
              <a:gd name="connsiteX1" fmla="*/ 835589 w 3271283"/>
              <a:gd name="connsiteY1" fmla="*/ 982 h 527313"/>
              <a:gd name="connsiteX2" fmla="*/ 3271283 w 3271283"/>
              <a:gd name="connsiteY2" fmla="*/ 0 h 527313"/>
              <a:gd name="connsiteX3" fmla="*/ 3271283 w 3271283"/>
              <a:gd name="connsiteY3" fmla="*/ 527313 h 527313"/>
              <a:gd name="connsiteX4" fmla="*/ 0 w 3271283"/>
              <a:gd name="connsiteY4" fmla="*/ 527313 h 527313"/>
              <a:gd name="connsiteX0" fmla="*/ 0 w 3476252"/>
              <a:gd name="connsiteY0" fmla="*/ 526686 h 527313"/>
              <a:gd name="connsiteX1" fmla="*/ 1040558 w 3476252"/>
              <a:gd name="connsiteY1" fmla="*/ 982 h 527313"/>
              <a:gd name="connsiteX2" fmla="*/ 3476252 w 3476252"/>
              <a:gd name="connsiteY2" fmla="*/ 0 h 527313"/>
              <a:gd name="connsiteX3" fmla="*/ 3476252 w 3476252"/>
              <a:gd name="connsiteY3" fmla="*/ 527313 h 527313"/>
              <a:gd name="connsiteX4" fmla="*/ 0 w 3476252"/>
              <a:gd name="connsiteY4" fmla="*/ 526686 h 527313"/>
              <a:gd name="connsiteX0" fmla="*/ 0 w 3476252"/>
              <a:gd name="connsiteY0" fmla="*/ 526686 h 527313"/>
              <a:gd name="connsiteX1" fmla="*/ 1046076 w 3476252"/>
              <a:gd name="connsiteY1" fmla="*/ 355 h 527313"/>
              <a:gd name="connsiteX2" fmla="*/ 3476252 w 3476252"/>
              <a:gd name="connsiteY2" fmla="*/ 0 h 527313"/>
              <a:gd name="connsiteX3" fmla="*/ 3476252 w 3476252"/>
              <a:gd name="connsiteY3" fmla="*/ 527313 h 527313"/>
              <a:gd name="connsiteX4" fmla="*/ 0 w 3476252"/>
              <a:gd name="connsiteY4" fmla="*/ 526686 h 527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6252" h="527313">
                <a:moveTo>
                  <a:pt x="0" y="526686"/>
                </a:moveTo>
                <a:lnTo>
                  <a:pt x="1046076" y="355"/>
                </a:lnTo>
                <a:lnTo>
                  <a:pt x="3476252" y="0"/>
                </a:lnTo>
                <a:lnTo>
                  <a:pt x="3476252" y="527313"/>
                </a:lnTo>
                <a:lnTo>
                  <a:pt x="0" y="526686"/>
                </a:lnTo>
                <a:close/>
              </a:path>
            </a:pathLst>
          </a:custGeom>
          <a:solidFill>
            <a:srgbClr val="00B0F0">
              <a:alpha val="8902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335360" y="1083054"/>
            <a:ext cx="8160907" cy="1362075"/>
          </a:xfrm>
        </p:spPr>
        <p:txBody>
          <a:bodyPr anchor="t"/>
          <a:lstStyle>
            <a:lvl1pPr algn="l">
              <a:defRPr sz="4000" b="1" cap="all">
                <a:solidFill>
                  <a:schemeClr val="bg1"/>
                </a:solidFill>
              </a:defRPr>
            </a:lvl1pPr>
          </a:lstStyle>
          <a:p>
            <a:r>
              <a:rPr lang="en-US"/>
              <a:t>Click to edit Master title style</a:t>
            </a:r>
            <a:endParaRPr lang="en-GB" dirty="0"/>
          </a:p>
        </p:txBody>
      </p:sp>
      <p:sp>
        <p:nvSpPr>
          <p:cNvPr id="3" name="Text Placeholder 2"/>
          <p:cNvSpPr>
            <a:spLocks noGrp="1"/>
          </p:cNvSpPr>
          <p:nvPr>
            <p:ph type="body" idx="1"/>
          </p:nvPr>
        </p:nvSpPr>
        <p:spPr>
          <a:xfrm>
            <a:off x="335360" y="393185"/>
            <a:ext cx="10363200" cy="689868"/>
          </a:xfrm>
        </p:spPr>
        <p:txBody>
          <a:bodyPr anchor="b">
            <a:normAutofit/>
          </a:bodyPr>
          <a:lstStyle>
            <a:lvl1pPr marL="0" indent="0">
              <a:buNone/>
              <a:defRPr sz="24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pic>
        <p:nvPicPr>
          <p:cNvPr id="10" name="Picture 2" descr="\\fpss-data\home folder\chetr011\Documents\FPSS-Logo-(Medium-Siz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1552" y="5322970"/>
            <a:ext cx="2695952" cy="1346390"/>
          </a:xfrm>
          <a:prstGeom prst="rect">
            <a:avLst/>
          </a:prstGeom>
          <a:noFill/>
          <a:extLst>
            <a:ext uri="{909E8E84-426E-40DD-AFC4-6F175D3DCCD1}">
              <a14:hiddenFill xmlns:a14="http://schemas.microsoft.com/office/drawing/2010/main">
                <a:solidFill>
                  <a:srgbClr val="FFFFFF"/>
                </a:solidFill>
              </a14:hiddenFill>
            </a:ext>
          </a:extLst>
        </p:spPr>
      </p:pic>
      <p:sp>
        <p:nvSpPr>
          <p:cNvPr id="9" name="Heptagon 8"/>
          <p:cNvSpPr/>
          <p:nvPr userDrawn="1"/>
        </p:nvSpPr>
        <p:spPr>
          <a:xfrm rot="10800000">
            <a:off x="6768075" y="2348880"/>
            <a:ext cx="5050696" cy="3716014"/>
          </a:xfrm>
          <a:prstGeom prst="hept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pic>
        <p:nvPicPr>
          <p:cNvPr id="7" name="Picture 6"/>
          <p:cNvPicPr>
            <a:picLocks noChangeAspect="1"/>
          </p:cNvPicPr>
          <p:nvPr userDrawn="1"/>
        </p:nvPicPr>
        <p:blipFill>
          <a:blip r:embed="rId3"/>
          <a:stretch>
            <a:fillRect/>
          </a:stretch>
        </p:blipFill>
        <p:spPr>
          <a:xfrm>
            <a:off x="6864086" y="2433033"/>
            <a:ext cx="4827183" cy="3540466"/>
          </a:xfrm>
          <a:prstGeom prst="rect">
            <a:avLst/>
          </a:prstGeom>
        </p:spPr>
      </p:pic>
      <p:pic>
        <p:nvPicPr>
          <p:cNvPr id="4" name="Picture 3"/>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6768075" y="2276872"/>
            <a:ext cx="5098805" cy="3824104"/>
          </a:xfrm>
          <a:prstGeom prst="rect">
            <a:avLst/>
          </a:prstGeom>
        </p:spPr>
      </p:pic>
    </p:spTree>
    <p:extLst>
      <p:ext uri="{BB962C8B-B14F-4D97-AF65-F5344CB8AC3E}">
        <p14:creationId xmlns:p14="http://schemas.microsoft.com/office/powerpoint/2010/main" val="8199055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7"/>
          <p:cNvSpPr/>
          <p:nvPr userDrawn="1"/>
        </p:nvSpPr>
        <p:spPr>
          <a:xfrm>
            <a:off x="-48682" y="-13316"/>
            <a:ext cx="4079780" cy="1361343"/>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 name="connsiteX0" fmla="*/ 2382 w 3574257"/>
              <a:gd name="connsiteY0" fmla="*/ 1826239 h 1826239"/>
              <a:gd name="connsiteX1" fmla="*/ 0 w 3574257"/>
              <a:gd name="connsiteY1" fmla="*/ 18871 h 1826239"/>
              <a:gd name="connsiteX2" fmla="*/ 1484918 w 3574257"/>
              <a:gd name="connsiteY2" fmla="*/ 0 h 1826239"/>
              <a:gd name="connsiteX3" fmla="*/ 3574257 w 3574257"/>
              <a:gd name="connsiteY3" fmla="*/ 1826239 h 1826239"/>
              <a:gd name="connsiteX4" fmla="*/ 2382 w 3574257"/>
              <a:gd name="connsiteY4" fmla="*/ 1826239 h 1826239"/>
              <a:gd name="connsiteX0" fmla="*/ 2382 w 2112755"/>
              <a:gd name="connsiteY0" fmla="*/ 1826239 h 1826239"/>
              <a:gd name="connsiteX1" fmla="*/ 0 w 2112755"/>
              <a:gd name="connsiteY1" fmla="*/ 18871 h 1826239"/>
              <a:gd name="connsiteX2" fmla="*/ 1484918 w 2112755"/>
              <a:gd name="connsiteY2" fmla="*/ 0 h 1826239"/>
              <a:gd name="connsiteX3" fmla="*/ 2112755 w 2112755"/>
              <a:gd name="connsiteY3" fmla="*/ 1807368 h 1826239"/>
              <a:gd name="connsiteX4" fmla="*/ 2382 w 2112755"/>
              <a:gd name="connsiteY4" fmla="*/ 1826239 h 1826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2755" h="1826239">
                <a:moveTo>
                  <a:pt x="2382" y="1826239"/>
                </a:moveTo>
                <a:lnTo>
                  <a:pt x="0" y="18871"/>
                </a:lnTo>
                <a:lnTo>
                  <a:pt x="1484918" y="0"/>
                </a:lnTo>
                <a:lnTo>
                  <a:pt x="2112755" y="1807368"/>
                </a:lnTo>
                <a:lnTo>
                  <a:pt x="2382" y="1826239"/>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00B0F0"/>
              </a:solidFill>
            </a:endParaRPr>
          </a:p>
        </p:txBody>
      </p:sp>
      <p:sp>
        <p:nvSpPr>
          <p:cNvPr id="9" name="Freeform 8"/>
          <p:cNvSpPr/>
          <p:nvPr userDrawn="1"/>
        </p:nvSpPr>
        <p:spPr>
          <a:xfrm>
            <a:off x="1654073" y="-2"/>
            <a:ext cx="10537928" cy="1347277"/>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404687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313 h 527313"/>
              <a:gd name="connsiteX1" fmla="*/ 439623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288751"/>
              <a:gd name="connsiteY0" fmla="*/ 521804 h 527313"/>
              <a:gd name="connsiteX1" fmla="*/ 375574 w 3288751"/>
              <a:gd name="connsiteY1" fmla="*/ 5238 h 527313"/>
              <a:gd name="connsiteX2" fmla="*/ 3288751 w 3288751"/>
              <a:gd name="connsiteY2" fmla="*/ 0 h 527313"/>
              <a:gd name="connsiteX3" fmla="*/ 3288751 w 3288751"/>
              <a:gd name="connsiteY3" fmla="*/ 527313 h 527313"/>
              <a:gd name="connsiteX4" fmla="*/ 0 w 3288751"/>
              <a:gd name="connsiteY4" fmla="*/ 521804 h 527313"/>
              <a:gd name="connsiteX0" fmla="*/ 0 w 3288751"/>
              <a:gd name="connsiteY0" fmla="*/ 522075 h 527584"/>
              <a:gd name="connsiteX1" fmla="*/ 387220 w 3288751"/>
              <a:gd name="connsiteY1" fmla="*/ 0 h 527584"/>
              <a:gd name="connsiteX2" fmla="*/ 3288751 w 3288751"/>
              <a:gd name="connsiteY2" fmla="*/ 271 h 527584"/>
              <a:gd name="connsiteX3" fmla="*/ 3288751 w 3288751"/>
              <a:gd name="connsiteY3" fmla="*/ 527584 h 527584"/>
              <a:gd name="connsiteX4" fmla="*/ 0 w 3288751"/>
              <a:gd name="connsiteY4" fmla="*/ 522075 h 527584"/>
              <a:gd name="connsiteX0" fmla="*/ 0 w 3271283"/>
              <a:gd name="connsiteY0" fmla="*/ 511058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11058 h 527584"/>
              <a:gd name="connsiteX0" fmla="*/ 0 w 3271283"/>
              <a:gd name="connsiteY0" fmla="*/ 527584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1283" h="527584">
                <a:moveTo>
                  <a:pt x="0" y="527584"/>
                </a:moveTo>
                <a:lnTo>
                  <a:pt x="369752" y="0"/>
                </a:lnTo>
                <a:lnTo>
                  <a:pt x="3271283" y="271"/>
                </a:lnTo>
                <a:lnTo>
                  <a:pt x="3271283" y="527584"/>
                </a:lnTo>
                <a:lnTo>
                  <a:pt x="0" y="527584"/>
                </a:lnTo>
                <a:close/>
              </a:path>
            </a:pathLst>
          </a:custGeom>
          <a:solidFill>
            <a:srgbClr val="00B0F0">
              <a:alpha val="8902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2831637" y="142655"/>
            <a:ext cx="8750763" cy="1143000"/>
          </a:xfrm>
        </p:spPr>
        <p:txBody>
          <a:bodyPr>
            <a:normAutofit/>
          </a:bodyPr>
          <a:lstStyle>
            <a:lvl1pPr>
              <a:defRPr sz="4000">
                <a:solidFill>
                  <a:schemeClr val="bg1"/>
                </a:solidFill>
              </a:defRPr>
            </a:lvl1pPr>
          </a:lstStyle>
          <a:p>
            <a:r>
              <a:rPr lang="en-US"/>
              <a:t>Click to edit Master title style</a:t>
            </a:r>
            <a:endParaRPr lang="en-GB" dirty="0"/>
          </a:p>
        </p:txBody>
      </p:sp>
      <p:sp>
        <p:nvSpPr>
          <p:cNvPr id="3" name="Content Placeholder 2"/>
          <p:cNvSpPr>
            <a:spLocks noGrp="1"/>
          </p:cNvSpPr>
          <p:nvPr>
            <p:ph sz="half" idx="1"/>
          </p:nvPr>
        </p:nvSpPr>
        <p:spPr>
          <a:xfrm>
            <a:off x="609600" y="1600201"/>
            <a:ext cx="5384800" cy="4525963"/>
          </a:xfrm>
        </p:spPr>
        <p:txBody>
          <a:bodyPr/>
          <a:lstStyle>
            <a:lvl1pPr>
              <a:defRPr sz="2800">
                <a:solidFill>
                  <a:srgbClr val="002060"/>
                </a:solidFill>
              </a:defRPr>
            </a:lvl1pPr>
            <a:lvl2pPr>
              <a:defRPr sz="2400">
                <a:solidFill>
                  <a:srgbClr val="00B0F0"/>
                </a:solidFill>
              </a:defRPr>
            </a:lvl2pPr>
            <a:lvl3pPr>
              <a:defRPr sz="2000">
                <a:solidFill>
                  <a:schemeClr val="tx2">
                    <a:lumMod val="75000"/>
                  </a:schemeClr>
                </a:solidFill>
              </a:defRPr>
            </a:lvl3pPr>
            <a:lvl4pPr>
              <a:defRPr sz="1800">
                <a:solidFill>
                  <a:schemeClr val="tx2">
                    <a:lumMod val="75000"/>
                  </a:schemeClr>
                </a:solidFill>
              </a:defRPr>
            </a:lvl4pPr>
            <a:lvl5pPr>
              <a:defRPr sz="1800">
                <a:solidFill>
                  <a:schemeClr val="tx2">
                    <a:lumMod val="75000"/>
                  </a:schemeClr>
                </a:solidFill>
              </a:defRPr>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197600" y="1600201"/>
            <a:ext cx="5384800" cy="4525963"/>
          </a:xfrm>
        </p:spPr>
        <p:txBody>
          <a:bodyPr/>
          <a:lstStyle>
            <a:lvl1pPr>
              <a:defRPr sz="2800">
                <a:solidFill>
                  <a:srgbClr val="0D0D63"/>
                </a:solidFill>
              </a:defRPr>
            </a:lvl1pPr>
            <a:lvl2pPr>
              <a:defRPr sz="2400">
                <a:solidFill>
                  <a:srgbClr val="00B0F0"/>
                </a:solidFill>
              </a:defRPr>
            </a:lvl2pPr>
            <a:lvl3pPr>
              <a:defRPr sz="2000">
                <a:solidFill>
                  <a:schemeClr val="tx2">
                    <a:lumMod val="75000"/>
                  </a:schemeClr>
                </a:solidFill>
              </a:defRPr>
            </a:lvl3pPr>
            <a:lvl4pPr>
              <a:defRPr sz="1800">
                <a:solidFill>
                  <a:schemeClr val="tx2">
                    <a:lumMod val="75000"/>
                  </a:schemeClr>
                </a:solidFill>
              </a:defRPr>
            </a:lvl4pPr>
            <a:lvl5pPr>
              <a:defRPr sz="1800">
                <a:solidFill>
                  <a:schemeClr val="tx2">
                    <a:lumMod val="75000"/>
                  </a:schemeClr>
                </a:solidFill>
              </a:defRPr>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2" descr="\\fpss-data\home folder\chetr011\Documents\FPSS-Logo-(Medium-Siz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6635" y="75795"/>
            <a:ext cx="2263395" cy="1130366"/>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userDrawn="1"/>
        </p:nvSpPr>
        <p:spPr>
          <a:xfrm>
            <a:off x="-3173" y="6489735"/>
            <a:ext cx="12195173" cy="36826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12" name="Text Box 2"/>
          <p:cNvSpPr txBox="1">
            <a:spLocks noChangeArrowheads="1"/>
          </p:cNvSpPr>
          <p:nvPr userDrawn="1"/>
        </p:nvSpPr>
        <p:spPr bwMode="auto">
          <a:xfrm>
            <a:off x="-3173" y="6525345"/>
            <a:ext cx="12195173" cy="323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spc="300" normalizeH="0" baseline="0" dirty="0">
                <a:ln>
                  <a:noFill/>
                </a:ln>
                <a:solidFill>
                  <a:srgbClr val="FFFFFF"/>
                </a:solidFill>
                <a:effectLst/>
                <a:latin typeface="Century Gothic" panose="020B0502020202020204" pitchFamily="34" charset="0"/>
              </a:rPr>
              <a:t>A</a:t>
            </a:r>
            <a:r>
              <a:rPr kumimoji="0" lang="en-GB" altLang="en-US" sz="800" b="0" i="0" u="none" strike="noStrike" cap="none" spc="300" normalizeH="0" baseline="0" dirty="0">
                <a:ln>
                  <a:noFill/>
                </a:ln>
                <a:solidFill>
                  <a:srgbClr val="FFFFFF"/>
                </a:solidFill>
                <a:effectLst/>
                <a:latin typeface="Century Gothic" panose="020B0502020202020204" pitchFamily="34" charset="0"/>
              </a:rPr>
              <a:t>MBITIOUS     </a:t>
            </a:r>
            <a:r>
              <a:rPr kumimoji="0" lang="en-GB" altLang="en-US" sz="1000" b="1" i="0" u="none" strike="noStrike" cap="none" spc="300" normalizeH="0" baseline="0" dirty="0">
                <a:ln>
                  <a:noFill/>
                </a:ln>
                <a:solidFill>
                  <a:srgbClr val="FFFFFF"/>
                </a:solidFill>
                <a:effectLst/>
                <a:latin typeface="Century Gothic" panose="020B0502020202020204" pitchFamily="34" charset="0"/>
              </a:rPr>
              <a:t>C</a:t>
            </a:r>
            <a:r>
              <a:rPr kumimoji="0" lang="en-GB" altLang="en-US" sz="800" b="0" i="0" u="none" strike="noStrike" cap="none" spc="300" normalizeH="0" baseline="0" dirty="0">
                <a:ln>
                  <a:noFill/>
                </a:ln>
                <a:solidFill>
                  <a:srgbClr val="FFFFFF"/>
                </a:solidFill>
                <a:effectLst/>
                <a:latin typeface="Century Gothic" panose="020B0502020202020204" pitchFamily="34" charset="0"/>
              </a:rPr>
              <a:t>OLLABORATIVE      </a:t>
            </a:r>
            <a:r>
              <a:rPr kumimoji="0" lang="en-GB" altLang="en-US" sz="1000" b="1" i="0" u="none" strike="noStrike" cap="none" spc="300" normalizeH="0" baseline="0" dirty="0">
                <a:ln>
                  <a:noFill/>
                </a:ln>
                <a:solidFill>
                  <a:srgbClr val="FFFFFF"/>
                </a:solidFill>
                <a:effectLst/>
                <a:latin typeface="Century Gothic" panose="020B0502020202020204" pitchFamily="34" charset="0"/>
              </a:rPr>
              <a:t>H</a:t>
            </a:r>
            <a:r>
              <a:rPr kumimoji="0" lang="en-GB" altLang="en-US" sz="800" b="0" i="0" u="none" strike="noStrike" cap="none" spc="300" normalizeH="0" baseline="0" dirty="0">
                <a:ln>
                  <a:noFill/>
                </a:ln>
                <a:solidFill>
                  <a:srgbClr val="FFFFFF"/>
                </a:solidFill>
                <a:effectLst/>
                <a:latin typeface="Century Gothic" panose="020B0502020202020204" pitchFamily="34" charset="0"/>
              </a:rPr>
              <a:t>APPY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I</a:t>
            </a:r>
            <a:r>
              <a:rPr kumimoji="0" lang="en-GB" altLang="en-US" sz="800" b="0" i="0" u="none" strike="noStrike" cap="none" spc="300" normalizeH="0" baseline="0" dirty="0">
                <a:ln>
                  <a:noFill/>
                </a:ln>
                <a:solidFill>
                  <a:srgbClr val="FFFFFF"/>
                </a:solidFill>
                <a:effectLst/>
                <a:latin typeface="Century Gothic" panose="020B0502020202020204" pitchFamily="34" charset="0"/>
              </a:rPr>
              <a:t>NTEGRITY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E</a:t>
            </a:r>
            <a:r>
              <a:rPr kumimoji="0" lang="en-GB" altLang="en-US" sz="800" b="0" i="0" u="none" strike="noStrike" cap="none" spc="300" normalizeH="0" baseline="0" dirty="0">
                <a:ln>
                  <a:noFill/>
                </a:ln>
                <a:solidFill>
                  <a:srgbClr val="FFFFFF"/>
                </a:solidFill>
                <a:effectLst/>
                <a:latin typeface="Century Gothic" panose="020B0502020202020204" pitchFamily="34" charset="0"/>
              </a:rPr>
              <a:t>NDURANCE     </a:t>
            </a:r>
            <a:r>
              <a:rPr kumimoji="0" lang="en-GB" altLang="en-US" sz="1000" b="1" i="0" u="none" strike="noStrike" cap="none" spc="300" normalizeH="0" baseline="0" dirty="0">
                <a:ln>
                  <a:noFill/>
                </a:ln>
                <a:solidFill>
                  <a:srgbClr val="FFFFFF"/>
                </a:solidFill>
                <a:effectLst/>
                <a:latin typeface="Century Gothic" panose="020B0502020202020204" pitchFamily="34" charset="0"/>
              </a:rPr>
              <a:t>V</a:t>
            </a:r>
            <a:r>
              <a:rPr kumimoji="0" lang="en-GB" altLang="en-US" sz="800" b="0" i="0" u="none" strike="noStrike" cap="none" spc="300" normalizeH="0" baseline="0" dirty="0">
                <a:ln>
                  <a:noFill/>
                </a:ln>
                <a:solidFill>
                  <a:srgbClr val="FFFFFF"/>
                </a:solidFill>
                <a:effectLst/>
                <a:latin typeface="Century Gothic" panose="020B0502020202020204" pitchFamily="34" charset="0"/>
              </a:rPr>
              <a:t>ERSATILITY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E</a:t>
            </a:r>
            <a:r>
              <a:rPr kumimoji="0" lang="en-GB" altLang="en-US" sz="800" b="0" i="0" u="none" strike="noStrike" cap="none" spc="300" normalizeH="0" baseline="0" dirty="0">
                <a:ln>
                  <a:noFill/>
                </a:ln>
                <a:solidFill>
                  <a:srgbClr val="FFFFFF"/>
                </a:solidFill>
                <a:effectLst/>
                <a:latin typeface="Century Gothic" panose="020B0502020202020204" pitchFamily="34" charset="0"/>
              </a:rPr>
              <a:t>XCELLENCE</a:t>
            </a:r>
            <a:endParaRPr kumimoji="0" lang="en-US" altLang="en-US" sz="2000" b="0" i="0" u="none" strike="noStrike" cap="none" spc="300" normalizeH="0" baseline="0" dirty="0">
              <a:ln>
                <a:noFill/>
              </a:ln>
              <a:solidFill>
                <a:schemeClr val="tx1"/>
              </a:solidFill>
              <a:effectLst/>
              <a:latin typeface="Arial" panose="020B0604020202020204" pitchFamily="34" charset="0"/>
            </a:endParaRPr>
          </a:p>
        </p:txBody>
      </p:sp>
      <p:sp>
        <p:nvSpPr>
          <p:cNvPr id="13" name="Isosceles Triangle 16"/>
          <p:cNvSpPr>
            <a:spLocks noChangeArrowheads="1"/>
          </p:cNvSpPr>
          <p:nvPr userDrawn="1"/>
        </p:nvSpPr>
        <p:spPr bwMode="auto">
          <a:xfrm rot="10800000">
            <a:off x="1527868" y="648967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6" name="Isosceles Triangle 15"/>
          <p:cNvSpPr>
            <a:spLocks noChangeArrowheads="1"/>
          </p:cNvSpPr>
          <p:nvPr userDrawn="1"/>
        </p:nvSpPr>
        <p:spPr bwMode="auto">
          <a:xfrm rot="10800000">
            <a:off x="3791744" y="648967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7" name="Isosceles Triangle 16"/>
          <p:cNvSpPr>
            <a:spLocks noChangeArrowheads="1"/>
          </p:cNvSpPr>
          <p:nvPr userDrawn="1"/>
        </p:nvSpPr>
        <p:spPr bwMode="auto">
          <a:xfrm rot="10800000">
            <a:off x="5116315" y="6489041"/>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8" name="Isosceles Triangle 16"/>
          <p:cNvSpPr>
            <a:spLocks noChangeArrowheads="1"/>
          </p:cNvSpPr>
          <p:nvPr userDrawn="1"/>
        </p:nvSpPr>
        <p:spPr bwMode="auto">
          <a:xfrm rot="10800000">
            <a:off x="6679503" y="647954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9" name="Isosceles Triangle 16"/>
          <p:cNvSpPr>
            <a:spLocks noChangeArrowheads="1"/>
          </p:cNvSpPr>
          <p:nvPr userDrawn="1"/>
        </p:nvSpPr>
        <p:spPr bwMode="auto">
          <a:xfrm rot="10800000">
            <a:off x="8374469" y="647954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0" name="Isosceles Triangle 16"/>
          <p:cNvSpPr>
            <a:spLocks noChangeArrowheads="1"/>
          </p:cNvSpPr>
          <p:nvPr userDrawn="1"/>
        </p:nvSpPr>
        <p:spPr bwMode="auto">
          <a:xfrm rot="10800000">
            <a:off x="10159409" y="6477020"/>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1" name="Isosceles Triangle 16"/>
          <p:cNvSpPr>
            <a:spLocks noChangeArrowheads="1"/>
          </p:cNvSpPr>
          <p:nvPr userDrawn="1"/>
        </p:nvSpPr>
        <p:spPr bwMode="auto">
          <a:xfrm rot="10800000">
            <a:off x="11851609" y="6471977"/>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2" name="Isosceles Triangle 16"/>
          <p:cNvSpPr>
            <a:spLocks noChangeArrowheads="1"/>
          </p:cNvSpPr>
          <p:nvPr userDrawn="1"/>
        </p:nvSpPr>
        <p:spPr bwMode="auto">
          <a:xfrm rot="10800000">
            <a:off x="80517" y="648680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Tree>
    <p:extLst>
      <p:ext uri="{BB962C8B-B14F-4D97-AF65-F5344CB8AC3E}">
        <p14:creationId xmlns:p14="http://schemas.microsoft.com/office/powerpoint/2010/main" val="36676354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9"/>
          <p:cNvSpPr/>
          <p:nvPr userDrawn="1"/>
        </p:nvSpPr>
        <p:spPr>
          <a:xfrm>
            <a:off x="-48682" y="-13316"/>
            <a:ext cx="4079780" cy="1361343"/>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 name="connsiteX0" fmla="*/ 2382 w 3574257"/>
              <a:gd name="connsiteY0" fmla="*/ 1826239 h 1826239"/>
              <a:gd name="connsiteX1" fmla="*/ 0 w 3574257"/>
              <a:gd name="connsiteY1" fmla="*/ 18871 h 1826239"/>
              <a:gd name="connsiteX2" fmla="*/ 1484918 w 3574257"/>
              <a:gd name="connsiteY2" fmla="*/ 0 h 1826239"/>
              <a:gd name="connsiteX3" fmla="*/ 3574257 w 3574257"/>
              <a:gd name="connsiteY3" fmla="*/ 1826239 h 1826239"/>
              <a:gd name="connsiteX4" fmla="*/ 2382 w 3574257"/>
              <a:gd name="connsiteY4" fmla="*/ 1826239 h 1826239"/>
              <a:gd name="connsiteX0" fmla="*/ 2382 w 2112755"/>
              <a:gd name="connsiteY0" fmla="*/ 1826239 h 1826239"/>
              <a:gd name="connsiteX1" fmla="*/ 0 w 2112755"/>
              <a:gd name="connsiteY1" fmla="*/ 18871 h 1826239"/>
              <a:gd name="connsiteX2" fmla="*/ 1484918 w 2112755"/>
              <a:gd name="connsiteY2" fmla="*/ 0 h 1826239"/>
              <a:gd name="connsiteX3" fmla="*/ 2112755 w 2112755"/>
              <a:gd name="connsiteY3" fmla="*/ 1807368 h 1826239"/>
              <a:gd name="connsiteX4" fmla="*/ 2382 w 2112755"/>
              <a:gd name="connsiteY4" fmla="*/ 1826239 h 1826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2755" h="1826239">
                <a:moveTo>
                  <a:pt x="2382" y="1826239"/>
                </a:moveTo>
                <a:lnTo>
                  <a:pt x="0" y="18871"/>
                </a:lnTo>
                <a:lnTo>
                  <a:pt x="1484918" y="0"/>
                </a:lnTo>
                <a:lnTo>
                  <a:pt x="2112755" y="1807368"/>
                </a:lnTo>
                <a:lnTo>
                  <a:pt x="2382" y="1826239"/>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00B0F0"/>
              </a:solidFill>
            </a:endParaRPr>
          </a:p>
        </p:txBody>
      </p:sp>
      <p:sp>
        <p:nvSpPr>
          <p:cNvPr id="11" name="Freeform 10"/>
          <p:cNvSpPr/>
          <p:nvPr userDrawn="1"/>
        </p:nvSpPr>
        <p:spPr>
          <a:xfrm>
            <a:off x="1654073" y="-2"/>
            <a:ext cx="10537928" cy="1347277"/>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404687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313 h 527313"/>
              <a:gd name="connsiteX1" fmla="*/ 439623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288751"/>
              <a:gd name="connsiteY0" fmla="*/ 521804 h 527313"/>
              <a:gd name="connsiteX1" fmla="*/ 375574 w 3288751"/>
              <a:gd name="connsiteY1" fmla="*/ 5238 h 527313"/>
              <a:gd name="connsiteX2" fmla="*/ 3288751 w 3288751"/>
              <a:gd name="connsiteY2" fmla="*/ 0 h 527313"/>
              <a:gd name="connsiteX3" fmla="*/ 3288751 w 3288751"/>
              <a:gd name="connsiteY3" fmla="*/ 527313 h 527313"/>
              <a:gd name="connsiteX4" fmla="*/ 0 w 3288751"/>
              <a:gd name="connsiteY4" fmla="*/ 521804 h 527313"/>
              <a:gd name="connsiteX0" fmla="*/ 0 w 3288751"/>
              <a:gd name="connsiteY0" fmla="*/ 522075 h 527584"/>
              <a:gd name="connsiteX1" fmla="*/ 387220 w 3288751"/>
              <a:gd name="connsiteY1" fmla="*/ 0 h 527584"/>
              <a:gd name="connsiteX2" fmla="*/ 3288751 w 3288751"/>
              <a:gd name="connsiteY2" fmla="*/ 271 h 527584"/>
              <a:gd name="connsiteX3" fmla="*/ 3288751 w 3288751"/>
              <a:gd name="connsiteY3" fmla="*/ 527584 h 527584"/>
              <a:gd name="connsiteX4" fmla="*/ 0 w 3288751"/>
              <a:gd name="connsiteY4" fmla="*/ 522075 h 527584"/>
              <a:gd name="connsiteX0" fmla="*/ 0 w 3271283"/>
              <a:gd name="connsiteY0" fmla="*/ 511058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11058 h 527584"/>
              <a:gd name="connsiteX0" fmla="*/ 0 w 3271283"/>
              <a:gd name="connsiteY0" fmla="*/ 527584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1283" h="527584">
                <a:moveTo>
                  <a:pt x="0" y="527584"/>
                </a:moveTo>
                <a:lnTo>
                  <a:pt x="369752" y="0"/>
                </a:lnTo>
                <a:lnTo>
                  <a:pt x="3271283" y="271"/>
                </a:lnTo>
                <a:lnTo>
                  <a:pt x="3271283" y="527584"/>
                </a:lnTo>
                <a:lnTo>
                  <a:pt x="0" y="527584"/>
                </a:lnTo>
                <a:close/>
              </a:path>
            </a:pathLst>
          </a:custGeom>
          <a:solidFill>
            <a:srgbClr val="00B0F0">
              <a:alpha val="8902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2831637" y="117138"/>
            <a:ext cx="8750763" cy="1143000"/>
          </a:xfrm>
        </p:spPr>
        <p:txBody>
          <a:bodyPr>
            <a:normAutofit/>
          </a:bodyPr>
          <a:lstStyle>
            <a:lvl1pPr>
              <a:defRPr sz="4000">
                <a:solidFill>
                  <a:schemeClr val="bg1"/>
                </a:solidFill>
              </a:defRPr>
            </a:lvl1pPr>
          </a:lstStyle>
          <a:p>
            <a:r>
              <a:rPr lang="en-US"/>
              <a:t>Click to edit Master title style</a:t>
            </a:r>
            <a:endParaRPr lang="en-GB" dirty="0"/>
          </a:p>
        </p:txBody>
      </p:sp>
      <p:sp>
        <p:nvSpPr>
          <p:cNvPr id="3" name="Text Placeholder 2"/>
          <p:cNvSpPr>
            <a:spLocks noGrp="1"/>
          </p:cNvSpPr>
          <p:nvPr>
            <p:ph type="body" idx="1"/>
          </p:nvPr>
        </p:nvSpPr>
        <p:spPr>
          <a:xfrm>
            <a:off x="609600" y="1535113"/>
            <a:ext cx="5386917" cy="639762"/>
          </a:xfrm>
          <a:solidFill>
            <a:srgbClr val="0070C0"/>
          </a:solidFill>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solidFill>
                  <a:schemeClr val="tx2"/>
                </a:solidFill>
              </a:defRPr>
            </a:lvl1pPr>
            <a:lvl2pPr>
              <a:defRPr sz="2000">
                <a:solidFill>
                  <a:srgbClr val="00B0F0"/>
                </a:solidFill>
              </a:defRPr>
            </a:lvl2pPr>
            <a:lvl3pPr>
              <a:defRPr sz="1800">
                <a:solidFill>
                  <a:schemeClr val="tx2"/>
                </a:solidFill>
              </a:defRPr>
            </a:lvl3pPr>
            <a:lvl4pPr>
              <a:defRPr sz="1600">
                <a:solidFill>
                  <a:schemeClr val="tx2"/>
                </a:solidFill>
              </a:defRPr>
            </a:lvl4pPr>
            <a:lvl5pPr>
              <a:defRPr sz="1600">
                <a:solidFill>
                  <a:schemeClr val="tx2"/>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193368" y="1535113"/>
            <a:ext cx="5389033" cy="639762"/>
          </a:xfrm>
          <a:solidFill>
            <a:srgbClr val="0070C0"/>
          </a:solidFill>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solidFill>
                  <a:schemeClr val="tx2"/>
                </a:solidFill>
              </a:defRPr>
            </a:lvl1pPr>
            <a:lvl2pPr>
              <a:defRPr sz="2000">
                <a:solidFill>
                  <a:srgbClr val="00B0F0"/>
                </a:solidFill>
              </a:defRPr>
            </a:lvl2pPr>
            <a:lvl3pPr>
              <a:defRPr sz="1800">
                <a:solidFill>
                  <a:schemeClr val="tx2"/>
                </a:solidFill>
              </a:defRPr>
            </a:lvl3pPr>
            <a:lvl4pPr>
              <a:defRPr sz="1600">
                <a:solidFill>
                  <a:schemeClr val="tx2"/>
                </a:solidFill>
              </a:defRPr>
            </a:lvl4pPr>
            <a:lvl5pPr>
              <a:defRPr sz="1600">
                <a:solidFill>
                  <a:schemeClr val="tx2"/>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3" name="Picture 2" descr="\\fpss-data\home folder\chetr011\Documents\FPSS-Logo-(Medium-Siz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6635" y="75795"/>
            <a:ext cx="2263395" cy="1130366"/>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userDrawn="1"/>
        </p:nvSpPr>
        <p:spPr>
          <a:xfrm>
            <a:off x="-3173" y="6489735"/>
            <a:ext cx="12195173" cy="36826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14" name="Text Box 2"/>
          <p:cNvSpPr txBox="1">
            <a:spLocks noChangeArrowheads="1"/>
          </p:cNvSpPr>
          <p:nvPr userDrawn="1"/>
        </p:nvSpPr>
        <p:spPr bwMode="auto">
          <a:xfrm>
            <a:off x="-3173" y="6525345"/>
            <a:ext cx="12195173" cy="323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spc="300" normalizeH="0" baseline="0" dirty="0">
                <a:ln>
                  <a:noFill/>
                </a:ln>
                <a:solidFill>
                  <a:srgbClr val="FFFFFF"/>
                </a:solidFill>
                <a:effectLst/>
                <a:latin typeface="Century Gothic" panose="020B0502020202020204" pitchFamily="34" charset="0"/>
              </a:rPr>
              <a:t>A</a:t>
            </a:r>
            <a:r>
              <a:rPr kumimoji="0" lang="en-GB" altLang="en-US" sz="800" b="0" i="0" u="none" strike="noStrike" cap="none" spc="300" normalizeH="0" baseline="0" dirty="0">
                <a:ln>
                  <a:noFill/>
                </a:ln>
                <a:solidFill>
                  <a:srgbClr val="FFFFFF"/>
                </a:solidFill>
                <a:effectLst/>
                <a:latin typeface="Century Gothic" panose="020B0502020202020204" pitchFamily="34" charset="0"/>
              </a:rPr>
              <a:t>MBITIOUS     </a:t>
            </a:r>
            <a:r>
              <a:rPr kumimoji="0" lang="en-GB" altLang="en-US" sz="1000" b="1" i="0" u="none" strike="noStrike" cap="none" spc="300" normalizeH="0" baseline="0" dirty="0">
                <a:ln>
                  <a:noFill/>
                </a:ln>
                <a:solidFill>
                  <a:srgbClr val="FFFFFF"/>
                </a:solidFill>
                <a:effectLst/>
                <a:latin typeface="Century Gothic" panose="020B0502020202020204" pitchFamily="34" charset="0"/>
              </a:rPr>
              <a:t>C</a:t>
            </a:r>
            <a:r>
              <a:rPr kumimoji="0" lang="en-GB" altLang="en-US" sz="800" b="0" i="0" u="none" strike="noStrike" cap="none" spc="300" normalizeH="0" baseline="0" dirty="0">
                <a:ln>
                  <a:noFill/>
                </a:ln>
                <a:solidFill>
                  <a:srgbClr val="FFFFFF"/>
                </a:solidFill>
                <a:effectLst/>
                <a:latin typeface="Century Gothic" panose="020B0502020202020204" pitchFamily="34" charset="0"/>
              </a:rPr>
              <a:t>OLLABORATIVE      </a:t>
            </a:r>
            <a:r>
              <a:rPr kumimoji="0" lang="en-GB" altLang="en-US" sz="1000" b="1" i="0" u="none" strike="noStrike" cap="none" spc="300" normalizeH="0" baseline="0" dirty="0">
                <a:ln>
                  <a:noFill/>
                </a:ln>
                <a:solidFill>
                  <a:srgbClr val="FFFFFF"/>
                </a:solidFill>
                <a:effectLst/>
                <a:latin typeface="Century Gothic" panose="020B0502020202020204" pitchFamily="34" charset="0"/>
              </a:rPr>
              <a:t>H</a:t>
            </a:r>
            <a:r>
              <a:rPr kumimoji="0" lang="en-GB" altLang="en-US" sz="800" b="0" i="0" u="none" strike="noStrike" cap="none" spc="300" normalizeH="0" baseline="0" dirty="0">
                <a:ln>
                  <a:noFill/>
                </a:ln>
                <a:solidFill>
                  <a:srgbClr val="FFFFFF"/>
                </a:solidFill>
                <a:effectLst/>
                <a:latin typeface="Century Gothic" panose="020B0502020202020204" pitchFamily="34" charset="0"/>
              </a:rPr>
              <a:t>APPY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I</a:t>
            </a:r>
            <a:r>
              <a:rPr kumimoji="0" lang="en-GB" altLang="en-US" sz="800" b="0" i="0" u="none" strike="noStrike" cap="none" spc="300" normalizeH="0" baseline="0" dirty="0">
                <a:ln>
                  <a:noFill/>
                </a:ln>
                <a:solidFill>
                  <a:srgbClr val="FFFFFF"/>
                </a:solidFill>
                <a:effectLst/>
                <a:latin typeface="Century Gothic" panose="020B0502020202020204" pitchFamily="34" charset="0"/>
              </a:rPr>
              <a:t>NTEGRITY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E</a:t>
            </a:r>
            <a:r>
              <a:rPr kumimoji="0" lang="en-GB" altLang="en-US" sz="800" b="0" i="0" u="none" strike="noStrike" cap="none" spc="300" normalizeH="0" baseline="0" dirty="0">
                <a:ln>
                  <a:noFill/>
                </a:ln>
                <a:solidFill>
                  <a:srgbClr val="FFFFFF"/>
                </a:solidFill>
                <a:effectLst/>
                <a:latin typeface="Century Gothic" panose="020B0502020202020204" pitchFamily="34" charset="0"/>
              </a:rPr>
              <a:t>NDURANCE     </a:t>
            </a:r>
            <a:r>
              <a:rPr kumimoji="0" lang="en-GB" altLang="en-US" sz="1000" b="1" i="0" u="none" strike="noStrike" cap="none" spc="300" normalizeH="0" baseline="0" dirty="0">
                <a:ln>
                  <a:noFill/>
                </a:ln>
                <a:solidFill>
                  <a:srgbClr val="FFFFFF"/>
                </a:solidFill>
                <a:effectLst/>
                <a:latin typeface="Century Gothic" panose="020B0502020202020204" pitchFamily="34" charset="0"/>
              </a:rPr>
              <a:t>V</a:t>
            </a:r>
            <a:r>
              <a:rPr kumimoji="0" lang="en-GB" altLang="en-US" sz="800" b="0" i="0" u="none" strike="noStrike" cap="none" spc="300" normalizeH="0" baseline="0" dirty="0">
                <a:ln>
                  <a:noFill/>
                </a:ln>
                <a:solidFill>
                  <a:srgbClr val="FFFFFF"/>
                </a:solidFill>
                <a:effectLst/>
                <a:latin typeface="Century Gothic" panose="020B0502020202020204" pitchFamily="34" charset="0"/>
              </a:rPr>
              <a:t>ERSATILITY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E</a:t>
            </a:r>
            <a:r>
              <a:rPr kumimoji="0" lang="en-GB" altLang="en-US" sz="800" b="0" i="0" u="none" strike="noStrike" cap="none" spc="300" normalizeH="0" baseline="0" dirty="0">
                <a:ln>
                  <a:noFill/>
                </a:ln>
                <a:solidFill>
                  <a:srgbClr val="FFFFFF"/>
                </a:solidFill>
                <a:effectLst/>
                <a:latin typeface="Century Gothic" panose="020B0502020202020204" pitchFamily="34" charset="0"/>
              </a:rPr>
              <a:t>XCELLENCE</a:t>
            </a:r>
            <a:endParaRPr kumimoji="0" lang="en-US" altLang="en-US" sz="2000" b="0" i="0" u="none" strike="noStrike" cap="none" spc="300" normalizeH="0" baseline="0" dirty="0">
              <a:ln>
                <a:noFill/>
              </a:ln>
              <a:solidFill>
                <a:schemeClr val="tx1"/>
              </a:solidFill>
              <a:effectLst/>
              <a:latin typeface="Arial" panose="020B0604020202020204" pitchFamily="34" charset="0"/>
            </a:endParaRPr>
          </a:p>
        </p:txBody>
      </p:sp>
      <p:sp>
        <p:nvSpPr>
          <p:cNvPr id="15" name="Isosceles Triangle 16"/>
          <p:cNvSpPr>
            <a:spLocks noChangeArrowheads="1"/>
          </p:cNvSpPr>
          <p:nvPr userDrawn="1"/>
        </p:nvSpPr>
        <p:spPr bwMode="auto">
          <a:xfrm rot="10800000">
            <a:off x="1527868" y="648967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8" name="Isosceles Triangle 17"/>
          <p:cNvSpPr>
            <a:spLocks noChangeArrowheads="1"/>
          </p:cNvSpPr>
          <p:nvPr userDrawn="1"/>
        </p:nvSpPr>
        <p:spPr bwMode="auto">
          <a:xfrm rot="10800000">
            <a:off x="3791744" y="648967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9" name="Isosceles Triangle 18"/>
          <p:cNvSpPr>
            <a:spLocks noChangeArrowheads="1"/>
          </p:cNvSpPr>
          <p:nvPr userDrawn="1"/>
        </p:nvSpPr>
        <p:spPr bwMode="auto">
          <a:xfrm rot="10800000">
            <a:off x="5116315" y="6489041"/>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0" name="Isosceles Triangle 16"/>
          <p:cNvSpPr>
            <a:spLocks noChangeArrowheads="1"/>
          </p:cNvSpPr>
          <p:nvPr userDrawn="1"/>
        </p:nvSpPr>
        <p:spPr bwMode="auto">
          <a:xfrm rot="10800000">
            <a:off x="6679503" y="647954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1" name="Isosceles Triangle 16"/>
          <p:cNvSpPr>
            <a:spLocks noChangeArrowheads="1"/>
          </p:cNvSpPr>
          <p:nvPr userDrawn="1"/>
        </p:nvSpPr>
        <p:spPr bwMode="auto">
          <a:xfrm rot="10800000">
            <a:off x="8374469" y="647954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2" name="Isosceles Triangle 16"/>
          <p:cNvSpPr>
            <a:spLocks noChangeArrowheads="1"/>
          </p:cNvSpPr>
          <p:nvPr userDrawn="1"/>
        </p:nvSpPr>
        <p:spPr bwMode="auto">
          <a:xfrm rot="10800000">
            <a:off x="10159409" y="6477020"/>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3" name="Isosceles Triangle 16"/>
          <p:cNvSpPr>
            <a:spLocks noChangeArrowheads="1"/>
          </p:cNvSpPr>
          <p:nvPr userDrawn="1"/>
        </p:nvSpPr>
        <p:spPr bwMode="auto">
          <a:xfrm rot="10800000">
            <a:off x="11851609" y="6471977"/>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4" name="Isosceles Triangle 16"/>
          <p:cNvSpPr>
            <a:spLocks noChangeArrowheads="1"/>
          </p:cNvSpPr>
          <p:nvPr userDrawn="1"/>
        </p:nvSpPr>
        <p:spPr bwMode="auto">
          <a:xfrm rot="10800000">
            <a:off x="80517" y="648680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Tree>
    <p:extLst>
      <p:ext uri="{BB962C8B-B14F-4D97-AF65-F5344CB8AC3E}">
        <p14:creationId xmlns:p14="http://schemas.microsoft.com/office/powerpoint/2010/main" val="25201375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5"/>
          <p:cNvSpPr/>
          <p:nvPr userDrawn="1"/>
        </p:nvSpPr>
        <p:spPr>
          <a:xfrm>
            <a:off x="-48682" y="-13316"/>
            <a:ext cx="4079780" cy="1361343"/>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 name="connsiteX0" fmla="*/ 2382 w 3574257"/>
              <a:gd name="connsiteY0" fmla="*/ 1826239 h 1826239"/>
              <a:gd name="connsiteX1" fmla="*/ 0 w 3574257"/>
              <a:gd name="connsiteY1" fmla="*/ 18871 h 1826239"/>
              <a:gd name="connsiteX2" fmla="*/ 1484918 w 3574257"/>
              <a:gd name="connsiteY2" fmla="*/ 0 h 1826239"/>
              <a:gd name="connsiteX3" fmla="*/ 3574257 w 3574257"/>
              <a:gd name="connsiteY3" fmla="*/ 1826239 h 1826239"/>
              <a:gd name="connsiteX4" fmla="*/ 2382 w 3574257"/>
              <a:gd name="connsiteY4" fmla="*/ 1826239 h 1826239"/>
              <a:gd name="connsiteX0" fmla="*/ 2382 w 2112755"/>
              <a:gd name="connsiteY0" fmla="*/ 1826239 h 1826239"/>
              <a:gd name="connsiteX1" fmla="*/ 0 w 2112755"/>
              <a:gd name="connsiteY1" fmla="*/ 18871 h 1826239"/>
              <a:gd name="connsiteX2" fmla="*/ 1484918 w 2112755"/>
              <a:gd name="connsiteY2" fmla="*/ 0 h 1826239"/>
              <a:gd name="connsiteX3" fmla="*/ 2112755 w 2112755"/>
              <a:gd name="connsiteY3" fmla="*/ 1807368 h 1826239"/>
              <a:gd name="connsiteX4" fmla="*/ 2382 w 2112755"/>
              <a:gd name="connsiteY4" fmla="*/ 1826239 h 1826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2755" h="1826239">
                <a:moveTo>
                  <a:pt x="2382" y="1826239"/>
                </a:moveTo>
                <a:lnTo>
                  <a:pt x="0" y="18871"/>
                </a:lnTo>
                <a:lnTo>
                  <a:pt x="1484918" y="0"/>
                </a:lnTo>
                <a:lnTo>
                  <a:pt x="2112755" y="1807368"/>
                </a:lnTo>
                <a:lnTo>
                  <a:pt x="2382" y="1826239"/>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00B0F0"/>
              </a:solidFill>
            </a:endParaRPr>
          </a:p>
        </p:txBody>
      </p:sp>
      <p:sp>
        <p:nvSpPr>
          <p:cNvPr id="7" name="Freeform 6"/>
          <p:cNvSpPr/>
          <p:nvPr userDrawn="1"/>
        </p:nvSpPr>
        <p:spPr>
          <a:xfrm>
            <a:off x="1654073" y="-2"/>
            <a:ext cx="10537928" cy="1347277"/>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404687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313 h 527313"/>
              <a:gd name="connsiteX1" fmla="*/ 439623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288751"/>
              <a:gd name="connsiteY0" fmla="*/ 521804 h 527313"/>
              <a:gd name="connsiteX1" fmla="*/ 375574 w 3288751"/>
              <a:gd name="connsiteY1" fmla="*/ 5238 h 527313"/>
              <a:gd name="connsiteX2" fmla="*/ 3288751 w 3288751"/>
              <a:gd name="connsiteY2" fmla="*/ 0 h 527313"/>
              <a:gd name="connsiteX3" fmla="*/ 3288751 w 3288751"/>
              <a:gd name="connsiteY3" fmla="*/ 527313 h 527313"/>
              <a:gd name="connsiteX4" fmla="*/ 0 w 3288751"/>
              <a:gd name="connsiteY4" fmla="*/ 521804 h 527313"/>
              <a:gd name="connsiteX0" fmla="*/ 0 w 3288751"/>
              <a:gd name="connsiteY0" fmla="*/ 522075 h 527584"/>
              <a:gd name="connsiteX1" fmla="*/ 387220 w 3288751"/>
              <a:gd name="connsiteY1" fmla="*/ 0 h 527584"/>
              <a:gd name="connsiteX2" fmla="*/ 3288751 w 3288751"/>
              <a:gd name="connsiteY2" fmla="*/ 271 h 527584"/>
              <a:gd name="connsiteX3" fmla="*/ 3288751 w 3288751"/>
              <a:gd name="connsiteY3" fmla="*/ 527584 h 527584"/>
              <a:gd name="connsiteX4" fmla="*/ 0 w 3288751"/>
              <a:gd name="connsiteY4" fmla="*/ 522075 h 527584"/>
              <a:gd name="connsiteX0" fmla="*/ 0 w 3271283"/>
              <a:gd name="connsiteY0" fmla="*/ 511058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11058 h 527584"/>
              <a:gd name="connsiteX0" fmla="*/ 0 w 3271283"/>
              <a:gd name="connsiteY0" fmla="*/ 527584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1283" h="527584">
                <a:moveTo>
                  <a:pt x="0" y="527584"/>
                </a:moveTo>
                <a:lnTo>
                  <a:pt x="369752" y="0"/>
                </a:lnTo>
                <a:lnTo>
                  <a:pt x="3271283" y="271"/>
                </a:lnTo>
                <a:lnTo>
                  <a:pt x="3271283" y="527584"/>
                </a:lnTo>
                <a:lnTo>
                  <a:pt x="0" y="527584"/>
                </a:lnTo>
                <a:close/>
              </a:path>
            </a:pathLst>
          </a:custGeom>
          <a:solidFill>
            <a:srgbClr val="00B0F0">
              <a:alpha val="8902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2831637" y="117138"/>
            <a:ext cx="9143504" cy="1143000"/>
          </a:xfrm>
        </p:spPr>
        <p:txBody>
          <a:bodyPr/>
          <a:lstStyle>
            <a:lvl1pPr>
              <a:defRPr>
                <a:solidFill>
                  <a:schemeClr val="bg1"/>
                </a:solidFill>
              </a:defRPr>
            </a:lvl1pPr>
          </a:lstStyle>
          <a:p>
            <a:r>
              <a:rPr lang="en-US"/>
              <a:t>Click to edit Master title style</a:t>
            </a:r>
            <a:endParaRPr lang="en-GB" dirty="0"/>
          </a:p>
        </p:txBody>
      </p:sp>
      <p:pic>
        <p:nvPicPr>
          <p:cNvPr id="9" name="Picture 2" descr="\\fpss-data\home folder\chetr011\Documents\FPSS-Logo-(Medium-Siz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6635" y="75795"/>
            <a:ext cx="2263395" cy="1130366"/>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userDrawn="1"/>
        </p:nvSpPr>
        <p:spPr>
          <a:xfrm>
            <a:off x="-3173" y="6489735"/>
            <a:ext cx="12195173" cy="36826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12" name="Text Box 2"/>
          <p:cNvSpPr txBox="1">
            <a:spLocks noChangeArrowheads="1"/>
          </p:cNvSpPr>
          <p:nvPr userDrawn="1"/>
        </p:nvSpPr>
        <p:spPr bwMode="auto">
          <a:xfrm>
            <a:off x="-3173" y="6525345"/>
            <a:ext cx="12195173" cy="323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spc="300" normalizeH="0" baseline="0" dirty="0">
                <a:ln>
                  <a:noFill/>
                </a:ln>
                <a:solidFill>
                  <a:srgbClr val="FFFFFF"/>
                </a:solidFill>
                <a:effectLst/>
                <a:latin typeface="Century Gothic" panose="020B0502020202020204" pitchFamily="34" charset="0"/>
              </a:rPr>
              <a:t>A</a:t>
            </a:r>
            <a:r>
              <a:rPr kumimoji="0" lang="en-GB" altLang="en-US" sz="800" b="0" i="0" u="none" strike="noStrike" cap="none" spc="300" normalizeH="0" baseline="0" dirty="0">
                <a:ln>
                  <a:noFill/>
                </a:ln>
                <a:solidFill>
                  <a:srgbClr val="FFFFFF"/>
                </a:solidFill>
                <a:effectLst/>
                <a:latin typeface="Century Gothic" panose="020B0502020202020204" pitchFamily="34" charset="0"/>
              </a:rPr>
              <a:t>MBITIOUS     </a:t>
            </a:r>
            <a:r>
              <a:rPr kumimoji="0" lang="en-GB" altLang="en-US" sz="1000" b="1" i="0" u="none" strike="noStrike" cap="none" spc="300" normalizeH="0" baseline="0" dirty="0">
                <a:ln>
                  <a:noFill/>
                </a:ln>
                <a:solidFill>
                  <a:srgbClr val="FFFFFF"/>
                </a:solidFill>
                <a:effectLst/>
                <a:latin typeface="Century Gothic" panose="020B0502020202020204" pitchFamily="34" charset="0"/>
              </a:rPr>
              <a:t>C</a:t>
            </a:r>
            <a:r>
              <a:rPr kumimoji="0" lang="en-GB" altLang="en-US" sz="800" b="0" i="0" u="none" strike="noStrike" cap="none" spc="300" normalizeH="0" baseline="0" dirty="0">
                <a:ln>
                  <a:noFill/>
                </a:ln>
                <a:solidFill>
                  <a:srgbClr val="FFFFFF"/>
                </a:solidFill>
                <a:effectLst/>
                <a:latin typeface="Century Gothic" panose="020B0502020202020204" pitchFamily="34" charset="0"/>
              </a:rPr>
              <a:t>OLLABORATIVE      </a:t>
            </a:r>
            <a:r>
              <a:rPr kumimoji="0" lang="en-GB" altLang="en-US" sz="1000" b="1" i="0" u="none" strike="noStrike" cap="none" spc="300" normalizeH="0" baseline="0" dirty="0">
                <a:ln>
                  <a:noFill/>
                </a:ln>
                <a:solidFill>
                  <a:srgbClr val="FFFFFF"/>
                </a:solidFill>
                <a:effectLst/>
                <a:latin typeface="Century Gothic" panose="020B0502020202020204" pitchFamily="34" charset="0"/>
              </a:rPr>
              <a:t>H</a:t>
            </a:r>
            <a:r>
              <a:rPr kumimoji="0" lang="en-GB" altLang="en-US" sz="800" b="0" i="0" u="none" strike="noStrike" cap="none" spc="300" normalizeH="0" baseline="0" dirty="0">
                <a:ln>
                  <a:noFill/>
                </a:ln>
                <a:solidFill>
                  <a:srgbClr val="FFFFFF"/>
                </a:solidFill>
                <a:effectLst/>
                <a:latin typeface="Century Gothic" panose="020B0502020202020204" pitchFamily="34" charset="0"/>
              </a:rPr>
              <a:t>APPY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I</a:t>
            </a:r>
            <a:r>
              <a:rPr kumimoji="0" lang="en-GB" altLang="en-US" sz="800" b="0" i="0" u="none" strike="noStrike" cap="none" spc="300" normalizeH="0" baseline="0" dirty="0">
                <a:ln>
                  <a:noFill/>
                </a:ln>
                <a:solidFill>
                  <a:srgbClr val="FFFFFF"/>
                </a:solidFill>
                <a:effectLst/>
                <a:latin typeface="Century Gothic" panose="020B0502020202020204" pitchFamily="34" charset="0"/>
              </a:rPr>
              <a:t>NTEGRITY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E</a:t>
            </a:r>
            <a:r>
              <a:rPr kumimoji="0" lang="en-GB" altLang="en-US" sz="800" b="0" i="0" u="none" strike="noStrike" cap="none" spc="300" normalizeH="0" baseline="0" dirty="0">
                <a:ln>
                  <a:noFill/>
                </a:ln>
                <a:solidFill>
                  <a:srgbClr val="FFFFFF"/>
                </a:solidFill>
                <a:effectLst/>
                <a:latin typeface="Century Gothic" panose="020B0502020202020204" pitchFamily="34" charset="0"/>
              </a:rPr>
              <a:t>NDURANCE     </a:t>
            </a:r>
            <a:r>
              <a:rPr kumimoji="0" lang="en-GB" altLang="en-US" sz="1000" b="1" i="0" u="none" strike="noStrike" cap="none" spc="300" normalizeH="0" baseline="0" dirty="0">
                <a:ln>
                  <a:noFill/>
                </a:ln>
                <a:solidFill>
                  <a:srgbClr val="FFFFFF"/>
                </a:solidFill>
                <a:effectLst/>
                <a:latin typeface="Century Gothic" panose="020B0502020202020204" pitchFamily="34" charset="0"/>
              </a:rPr>
              <a:t>V</a:t>
            </a:r>
            <a:r>
              <a:rPr kumimoji="0" lang="en-GB" altLang="en-US" sz="800" b="0" i="0" u="none" strike="noStrike" cap="none" spc="300" normalizeH="0" baseline="0" dirty="0">
                <a:ln>
                  <a:noFill/>
                </a:ln>
                <a:solidFill>
                  <a:srgbClr val="FFFFFF"/>
                </a:solidFill>
                <a:effectLst/>
                <a:latin typeface="Century Gothic" panose="020B0502020202020204" pitchFamily="34" charset="0"/>
              </a:rPr>
              <a:t>ERSATILITY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E</a:t>
            </a:r>
            <a:r>
              <a:rPr kumimoji="0" lang="en-GB" altLang="en-US" sz="800" b="0" i="0" u="none" strike="noStrike" cap="none" spc="300" normalizeH="0" baseline="0" dirty="0">
                <a:ln>
                  <a:noFill/>
                </a:ln>
                <a:solidFill>
                  <a:srgbClr val="FFFFFF"/>
                </a:solidFill>
                <a:effectLst/>
                <a:latin typeface="Century Gothic" panose="020B0502020202020204" pitchFamily="34" charset="0"/>
              </a:rPr>
              <a:t>XCELLENCE</a:t>
            </a:r>
            <a:endParaRPr kumimoji="0" lang="en-US" altLang="en-US" sz="2000" b="0" i="0" u="none" strike="noStrike" cap="none" spc="300" normalizeH="0" baseline="0" dirty="0">
              <a:ln>
                <a:noFill/>
              </a:ln>
              <a:solidFill>
                <a:schemeClr val="tx1"/>
              </a:solidFill>
              <a:effectLst/>
              <a:latin typeface="Arial" panose="020B0604020202020204" pitchFamily="34" charset="0"/>
            </a:endParaRPr>
          </a:p>
        </p:txBody>
      </p:sp>
      <p:sp>
        <p:nvSpPr>
          <p:cNvPr id="13" name="Isosceles Triangle 16"/>
          <p:cNvSpPr>
            <a:spLocks noChangeArrowheads="1"/>
          </p:cNvSpPr>
          <p:nvPr userDrawn="1"/>
        </p:nvSpPr>
        <p:spPr bwMode="auto">
          <a:xfrm rot="10800000">
            <a:off x="1527868" y="648967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4" name="Isosceles Triangle 13"/>
          <p:cNvSpPr>
            <a:spLocks noChangeArrowheads="1"/>
          </p:cNvSpPr>
          <p:nvPr userDrawn="1"/>
        </p:nvSpPr>
        <p:spPr bwMode="auto">
          <a:xfrm rot="10800000">
            <a:off x="3791744" y="648967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5" name="Isosceles Triangle 14"/>
          <p:cNvSpPr>
            <a:spLocks noChangeArrowheads="1"/>
          </p:cNvSpPr>
          <p:nvPr userDrawn="1"/>
        </p:nvSpPr>
        <p:spPr bwMode="auto">
          <a:xfrm rot="10800000">
            <a:off x="5116315" y="6489041"/>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6" name="Isosceles Triangle 16"/>
          <p:cNvSpPr>
            <a:spLocks noChangeArrowheads="1"/>
          </p:cNvSpPr>
          <p:nvPr userDrawn="1"/>
        </p:nvSpPr>
        <p:spPr bwMode="auto">
          <a:xfrm rot="10800000">
            <a:off x="6679503" y="647954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7" name="Isosceles Triangle 16"/>
          <p:cNvSpPr>
            <a:spLocks noChangeArrowheads="1"/>
          </p:cNvSpPr>
          <p:nvPr userDrawn="1"/>
        </p:nvSpPr>
        <p:spPr bwMode="auto">
          <a:xfrm rot="10800000">
            <a:off x="8374469" y="647954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8" name="Isosceles Triangle 16"/>
          <p:cNvSpPr>
            <a:spLocks noChangeArrowheads="1"/>
          </p:cNvSpPr>
          <p:nvPr userDrawn="1"/>
        </p:nvSpPr>
        <p:spPr bwMode="auto">
          <a:xfrm rot="10800000">
            <a:off x="10159409" y="6477020"/>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9" name="Isosceles Triangle 16"/>
          <p:cNvSpPr>
            <a:spLocks noChangeArrowheads="1"/>
          </p:cNvSpPr>
          <p:nvPr userDrawn="1"/>
        </p:nvSpPr>
        <p:spPr bwMode="auto">
          <a:xfrm rot="10800000">
            <a:off x="11851609" y="6471977"/>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0" name="Isosceles Triangle 16"/>
          <p:cNvSpPr>
            <a:spLocks noChangeArrowheads="1"/>
          </p:cNvSpPr>
          <p:nvPr userDrawn="1"/>
        </p:nvSpPr>
        <p:spPr bwMode="auto">
          <a:xfrm rot="10800000">
            <a:off x="80517" y="648680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Tree>
    <p:extLst>
      <p:ext uri="{BB962C8B-B14F-4D97-AF65-F5344CB8AC3E}">
        <p14:creationId xmlns:p14="http://schemas.microsoft.com/office/powerpoint/2010/main" val="23904886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 ACHIEVE">
    <p:spTree>
      <p:nvGrpSpPr>
        <p:cNvPr id="1" name=""/>
        <p:cNvGrpSpPr/>
        <p:nvPr/>
      </p:nvGrpSpPr>
      <p:grpSpPr>
        <a:xfrm>
          <a:off x="0" y="0"/>
          <a:ext cx="0" cy="0"/>
          <a:chOff x="0" y="0"/>
          <a:chExt cx="0" cy="0"/>
        </a:xfrm>
      </p:grpSpPr>
      <p:sp>
        <p:nvSpPr>
          <p:cNvPr id="6" name="Freeform 5"/>
          <p:cNvSpPr/>
          <p:nvPr userDrawn="1"/>
        </p:nvSpPr>
        <p:spPr>
          <a:xfrm>
            <a:off x="-48682" y="-13316"/>
            <a:ext cx="4079780" cy="1361343"/>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 name="connsiteX0" fmla="*/ 2382 w 3574257"/>
              <a:gd name="connsiteY0" fmla="*/ 1826239 h 1826239"/>
              <a:gd name="connsiteX1" fmla="*/ 0 w 3574257"/>
              <a:gd name="connsiteY1" fmla="*/ 18871 h 1826239"/>
              <a:gd name="connsiteX2" fmla="*/ 1484918 w 3574257"/>
              <a:gd name="connsiteY2" fmla="*/ 0 h 1826239"/>
              <a:gd name="connsiteX3" fmla="*/ 3574257 w 3574257"/>
              <a:gd name="connsiteY3" fmla="*/ 1826239 h 1826239"/>
              <a:gd name="connsiteX4" fmla="*/ 2382 w 3574257"/>
              <a:gd name="connsiteY4" fmla="*/ 1826239 h 1826239"/>
              <a:gd name="connsiteX0" fmla="*/ 2382 w 2112755"/>
              <a:gd name="connsiteY0" fmla="*/ 1826239 h 1826239"/>
              <a:gd name="connsiteX1" fmla="*/ 0 w 2112755"/>
              <a:gd name="connsiteY1" fmla="*/ 18871 h 1826239"/>
              <a:gd name="connsiteX2" fmla="*/ 1484918 w 2112755"/>
              <a:gd name="connsiteY2" fmla="*/ 0 h 1826239"/>
              <a:gd name="connsiteX3" fmla="*/ 2112755 w 2112755"/>
              <a:gd name="connsiteY3" fmla="*/ 1807368 h 1826239"/>
              <a:gd name="connsiteX4" fmla="*/ 2382 w 2112755"/>
              <a:gd name="connsiteY4" fmla="*/ 1826239 h 1826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2755" h="1826239">
                <a:moveTo>
                  <a:pt x="2382" y="1826239"/>
                </a:moveTo>
                <a:lnTo>
                  <a:pt x="0" y="18871"/>
                </a:lnTo>
                <a:lnTo>
                  <a:pt x="1484918" y="0"/>
                </a:lnTo>
                <a:lnTo>
                  <a:pt x="2112755" y="1807368"/>
                </a:lnTo>
                <a:lnTo>
                  <a:pt x="2382" y="1826239"/>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00B0F0"/>
              </a:solidFill>
            </a:endParaRPr>
          </a:p>
        </p:txBody>
      </p:sp>
      <p:sp>
        <p:nvSpPr>
          <p:cNvPr id="7" name="Freeform 6"/>
          <p:cNvSpPr/>
          <p:nvPr userDrawn="1"/>
        </p:nvSpPr>
        <p:spPr>
          <a:xfrm>
            <a:off x="1654073" y="-2"/>
            <a:ext cx="10537928" cy="1347277"/>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404687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313 h 527313"/>
              <a:gd name="connsiteX1" fmla="*/ 439623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288751"/>
              <a:gd name="connsiteY0" fmla="*/ 521804 h 527313"/>
              <a:gd name="connsiteX1" fmla="*/ 375574 w 3288751"/>
              <a:gd name="connsiteY1" fmla="*/ 5238 h 527313"/>
              <a:gd name="connsiteX2" fmla="*/ 3288751 w 3288751"/>
              <a:gd name="connsiteY2" fmla="*/ 0 h 527313"/>
              <a:gd name="connsiteX3" fmla="*/ 3288751 w 3288751"/>
              <a:gd name="connsiteY3" fmla="*/ 527313 h 527313"/>
              <a:gd name="connsiteX4" fmla="*/ 0 w 3288751"/>
              <a:gd name="connsiteY4" fmla="*/ 521804 h 527313"/>
              <a:gd name="connsiteX0" fmla="*/ 0 w 3288751"/>
              <a:gd name="connsiteY0" fmla="*/ 522075 h 527584"/>
              <a:gd name="connsiteX1" fmla="*/ 387220 w 3288751"/>
              <a:gd name="connsiteY1" fmla="*/ 0 h 527584"/>
              <a:gd name="connsiteX2" fmla="*/ 3288751 w 3288751"/>
              <a:gd name="connsiteY2" fmla="*/ 271 h 527584"/>
              <a:gd name="connsiteX3" fmla="*/ 3288751 w 3288751"/>
              <a:gd name="connsiteY3" fmla="*/ 527584 h 527584"/>
              <a:gd name="connsiteX4" fmla="*/ 0 w 3288751"/>
              <a:gd name="connsiteY4" fmla="*/ 522075 h 527584"/>
              <a:gd name="connsiteX0" fmla="*/ 0 w 3271283"/>
              <a:gd name="connsiteY0" fmla="*/ 511058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11058 h 527584"/>
              <a:gd name="connsiteX0" fmla="*/ 0 w 3271283"/>
              <a:gd name="connsiteY0" fmla="*/ 527584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1283" h="527584">
                <a:moveTo>
                  <a:pt x="0" y="527584"/>
                </a:moveTo>
                <a:lnTo>
                  <a:pt x="369752" y="0"/>
                </a:lnTo>
                <a:lnTo>
                  <a:pt x="3271283" y="271"/>
                </a:lnTo>
                <a:lnTo>
                  <a:pt x="3271283" y="527584"/>
                </a:lnTo>
                <a:lnTo>
                  <a:pt x="0" y="527584"/>
                </a:lnTo>
                <a:close/>
              </a:path>
            </a:pathLst>
          </a:custGeom>
          <a:solidFill>
            <a:srgbClr val="00B0F0">
              <a:alpha val="8902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2831637" y="117138"/>
            <a:ext cx="7327771" cy="1143000"/>
          </a:xfrm>
        </p:spPr>
        <p:txBody>
          <a:bodyPr/>
          <a:lstStyle>
            <a:lvl1pPr>
              <a:defRPr>
                <a:solidFill>
                  <a:schemeClr val="bg1"/>
                </a:solidFill>
              </a:defRPr>
            </a:lvl1pPr>
          </a:lstStyle>
          <a:p>
            <a:r>
              <a:rPr lang="en-US"/>
              <a:t>Click to edit Master title style</a:t>
            </a:r>
            <a:endParaRPr lang="en-GB" dirty="0"/>
          </a:p>
        </p:txBody>
      </p:sp>
      <p:pic>
        <p:nvPicPr>
          <p:cNvPr id="9" name="Picture 2" descr="\\fpss-data\home folder\chetr011\Documents\FPSS-Logo-(Medium-Siz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6635" y="75795"/>
            <a:ext cx="2263395" cy="1130366"/>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userDrawn="1"/>
        </p:nvSpPr>
        <p:spPr>
          <a:xfrm>
            <a:off x="-3173" y="6489735"/>
            <a:ext cx="12195173" cy="36826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12" name="Text Box 2"/>
          <p:cNvSpPr txBox="1">
            <a:spLocks noChangeArrowheads="1"/>
          </p:cNvSpPr>
          <p:nvPr userDrawn="1"/>
        </p:nvSpPr>
        <p:spPr bwMode="auto">
          <a:xfrm>
            <a:off x="-3173" y="6525345"/>
            <a:ext cx="12195173" cy="323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spc="300" normalizeH="0" baseline="0" dirty="0">
                <a:ln>
                  <a:noFill/>
                </a:ln>
                <a:solidFill>
                  <a:srgbClr val="FFFFFF"/>
                </a:solidFill>
                <a:effectLst/>
                <a:latin typeface="Century Gothic" panose="020B0502020202020204" pitchFamily="34" charset="0"/>
              </a:rPr>
              <a:t>A</a:t>
            </a:r>
            <a:r>
              <a:rPr kumimoji="0" lang="en-GB" altLang="en-US" sz="800" b="0" i="0" u="none" strike="noStrike" cap="none" spc="300" normalizeH="0" baseline="0" dirty="0">
                <a:ln>
                  <a:noFill/>
                </a:ln>
                <a:solidFill>
                  <a:srgbClr val="FFFFFF"/>
                </a:solidFill>
                <a:effectLst/>
                <a:latin typeface="Century Gothic" panose="020B0502020202020204" pitchFamily="34" charset="0"/>
              </a:rPr>
              <a:t>MBITIOUS     </a:t>
            </a:r>
            <a:r>
              <a:rPr kumimoji="0" lang="en-GB" altLang="en-US" sz="1000" b="1" i="0" u="none" strike="noStrike" cap="none" spc="300" normalizeH="0" baseline="0" dirty="0">
                <a:ln>
                  <a:noFill/>
                </a:ln>
                <a:solidFill>
                  <a:srgbClr val="FFFFFF"/>
                </a:solidFill>
                <a:effectLst/>
                <a:latin typeface="Century Gothic" panose="020B0502020202020204" pitchFamily="34" charset="0"/>
              </a:rPr>
              <a:t>C</a:t>
            </a:r>
            <a:r>
              <a:rPr kumimoji="0" lang="en-GB" altLang="en-US" sz="800" b="0" i="0" u="none" strike="noStrike" cap="none" spc="300" normalizeH="0" baseline="0" dirty="0">
                <a:ln>
                  <a:noFill/>
                </a:ln>
                <a:solidFill>
                  <a:srgbClr val="FFFFFF"/>
                </a:solidFill>
                <a:effectLst/>
                <a:latin typeface="Century Gothic" panose="020B0502020202020204" pitchFamily="34" charset="0"/>
              </a:rPr>
              <a:t>OLLABORATIVE      </a:t>
            </a:r>
            <a:r>
              <a:rPr kumimoji="0" lang="en-GB" altLang="en-US" sz="1000" b="1" i="0" u="none" strike="noStrike" cap="none" spc="300" normalizeH="0" baseline="0" dirty="0">
                <a:ln>
                  <a:noFill/>
                </a:ln>
                <a:solidFill>
                  <a:srgbClr val="FFFFFF"/>
                </a:solidFill>
                <a:effectLst/>
                <a:latin typeface="Century Gothic" panose="020B0502020202020204" pitchFamily="34" charset="0"/>
              </a:rPr>
              <a:t>H</a:t>
            </a:r>
            <a:r>
              <a:rPr kumimoji="0" lang="en-GB" altLang="en-US" sz="800" b="0" i="0" u="none" strike="noStrike" cap="none" spc="300" normalizeH="0" baseline="0" dirty="0">
                <a:ln>
                  <a:noFill/>
                </a:ln>
                <a:solidFill>
                  <a:srgbClr val="FFFFFF"/>
                </a:solidFill>
                <a:effectLst/>
                <a:latin typeface="Century Gothic" panose="020B0502020202020204" pitchFamily="34" charset="0"/>
              </a:rPr>
              <a:t>APPY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I</a:t>
            </a:r>
            <a:r>
              <a:rPr kumimoji="0" lang="en-GB" altLang="en-US" sz="800" b="0" i="0" u="none" strike="noStrike" cap="none" spc="300" normalizeH="0" baseline="0" dirty="0">
                <a:ln>
                  <a:noFill/>
                </a:ln>
                <a:solidFill>
                  <a:srgbClr val="FFFFFF"/>
                </a:solidFill>
                <a:effectLst/>
                <a:latin typeface="Century Gothic" panose="020B0502020202020204" pitchFamily="34" charset="0"/>
              </a:rPr>
              <a:t>NTEGRITY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E</a:t>
            </a:r>
            <a:r>
              <a:rPr kumimoji="0" lang="en-GB" altLang="en-US" sz="800" b="0" i="0" u="none" strike="noStrike" cap="none" spc="300" normalizeH="0" baseline="0" dirty="0">
                <a:ln>
                  <a:noFill/>
                </a:ln>
                <a:solidFill>
                  <a:srgbClr val="FFFFFF"/>
                </a:solidFill>
                <a:effectLst/>
                <a:latin typeface="Century Gothic" panose="020B0502020202020204" pitchFamily="34" charset="0"/>
              </a:rPr>
              <a:t>NDURANCE     </a:t>
            </a:r>
            <a:r>
              <a:rPr kumimoji="0" lang="en-GB" altLang="en-US" sz="1000" b="1" i="0" u="none" strike="noStrike" cap="none" spc="300" normalizeH="0" baseline="0" dirty="0">
                <a:ln>
                  <a:noFill/>
                </a:ln>
                <a:solidFill>
                  <a:srgbClr val="FFFFFF"/>
                </a:solidFill>
                <a:effectLst/>
                <a:latin typeface="Century Gothic" panose="020B0502020202020204" pitchFamily="34" charset="0"/>
              </a:rPr>
              <a:t>V</a:t>
            </a:r>
            <a:r>
              <a:rPr kumimoji="0" lang="en-GB" altLang="en-US" sz="800" b="0" i="0" u="none" strike="noStrike" cap="none" spc="300" normalizeH="0" baseline="0" dirty="0">
                <a:ln>
                  <a:noFill/>
                </a:ln>
                <a:solidFill>
                  <a:srgbClr val="FFFFFF"/>
                </a:solidFill>
                <a:effectLst/>
                <a:latin typeface="Century Gothic" panose="020B0502020202020204" pitchFamily="34" charset="0"/>
              </a:rPr>
              <a:t>ERSATILITY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E</a:t>
            </a:r>
            <a:r>
              <a:rPr kumimoji="0" lang="en-GB" altLang="en-US" sz="800" b="0" i="0" u="none" strike="noStrike" cap="none" spc="300" normalizeH="0" baseline="0" dirty="0">
                <a:ln>
                  <a:noFill/>
                </a:ln>
                <a:solidFill>
                  <a:srgbClr val="FFFFFF"/>
                </a:solidFill>
                <a:effectLst/>
                <a:latin typeface="Century Gothic" panose="020B0502020202020204" pitchFamily="34" charset="0"/>
              </a:rPr>
              <a:t>XCELLENCE</a:t>
            </a:r>
            <a:endParaRPr kumimoji="0" lang="en-US" altLang="en-US" sz="2000" b="0" i="0" u="none" strike="noStrike" cap="none" spc="300" normalizeH="0" baseline="0" dirty="0">
              <a:ln>
                <a:noFill/>
              </a:ln>
              <a:solidFill>
                <a:schemeClr val="tx1"/>
              </a:solidFill>
              <a:effectLst/>
              <a:latin typeface="Arial" panose="020B0604020202020204" pitchFamily="34" charset="0"/>
            </a:endParaRPr>
          </a:p>
        </p:txBody>
      </p:sp>
      <p:sp>
        <p:nvSpPr>
          <p:cNvPr id="13" name="Isosceles Triangle 16"/>
          <p:cNvSpPr>
            <a:spLocks noChangeArrowheads="1"/>
          </p:cNvSpPr>
          <p:nvPr userDrawn="1"/>
        </p:nvSpPr>
        <p:spPr bwMode="auto">
          <a:xfrm rot="10800000">
            <a:off x="1527868" y="648967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4" name="Isosceles Triangle 13"/>
          <p:cNvSpPr>
            <a:spLocks noChangeArrowheads="1"/>
          </p:cNvSpPr>
          <p:nvPr userDrawn="1"/>
        </p:nvSpPr>
        <p:spPr bwMode="auto">
          <a:xfrm rot="10800000">
            <a:off x="3791744" y="648967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5" name="Isosceles Triangle 14"/>
          <p:cNvSpPr>
            <a:spLocks noChangeArrowheads="1"/>
          </p:cNvSpPr>
          <p:nvPr userDrawn="1"/>
        </p:nvSpPr>
        <p:spPr bwMode="auto">
          <a:xfrm rot="10800000">
            <a:off x="5116315" y="6489041"/>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6" name="Isosceles Triangle 16"/>
          <p:cNvSpPr>
            <a:spLocks noChangeArrowheads="1"/>
          </p:cNvSpPr>
          <p:nvPr userDrawn="1"/>
        </p:nvSpPr>
        <p:spPr bwMode="auto">
          <a:xfrm rot="10800000">
            <a:off x="6679503" y="647954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7" name="Isosceles Triangle 16"/>
          <p:cNvSpPr>
            <a:spLocks noChangeArrowheads="1"/>
          </p:cNvSpPr>
          <p:nvPr userDrawn="1"/>
        </p:nvSpPr>
        <p:spPr bwMode="auto">
          <a:xfrm rot="10800000">
            <a:off x="8374469" y="647954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8" name="Isosceles Triangle 16"/>
          <p:cNvSpPr>
            <a:spLocks noChangeArrowheads="1"/>
          </p:cNvSpPr>
          <p:nvPr userDrawn="1"/>
        </p:nvSpPr>
        <p:spPr bwMode="auto">
          <a:xfrm rot="10800000">
            <a:off x="10159409" y="6477020"/>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9" name="Isosceles Triangle 16"/>
          <p:cNvSpPr>
            <a:spLocks noChangeArrowheads="1"/>
          </p:cNvSpPr>
          <p:nvPr userDrawn="1"/>
        </p:nvSpPr>
        <p:spPr bwMode="auto">
          <a:xfrm rot="10800000">
            <a:off x="11851609" y="6471977"/>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0" name="Isosceles Triangle 16"/>
          <p:cNvSpPr>
            <a:spLocks noChangeArrowheads="1"/>
          </p:cNvSpPr>
          <p:nvPr userDrawn="1"/>
        </p:nvSpPr>
        <p:spPr bwMode="auto">
          <a:xfrm rot="10800000">
            <a:off x="80517" y="648680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grpSp>
        <p:nvGrpSpPr>
          <p:cNvPr id="3" name="Group 2"/>
          <p:cNvGrpSpPr/>
          <p:nvPr userDrawn="1"/>
        </p:nvGrpSpPr>
        <p:grpSpPr>
          <a:xfrm>
            <a:off x="10407061" y="96961"/>
            <a:ext cx="1639724" cy="1206416"/>
            <a:chOff x="5076056" y="2348880"/>
            <a:chExt cx="3788022" cy="3716014"/>
          </a:xfrm>
        </p:grpSpPr>
        <p:sp>
          <p:nvSpPr>
            <p:cNvPr id="21" name="Heptagon 20"/>
            <p:cNvSpPr/>
            <p:nvPr userDrawn="1"/>
          </p:nvSpPr>
          <p:spPr>
            <a:xfrm rot="10800000">
              <a:off x="5076056" y="2348880"/>
              <a:ext cx="3788022" cy="3716014"/>
            </a:xfrm>
            <a:prstGeom prst="hept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pic>
          <p:nvPicPr>
            <p:cNvPr id="22" name="Picture 21"/>
            <p:cNvPicPr>
              <a:picLocks noChangeAspect="1"/>
            </p:cNvPicPr>
            <p:nvPr userDrawn="1"/>
          </p:nvPicPr>
          <p:blipFill>
            <a:blip r:embed="rId3"/>
            <a:stretch>
              <a:fillRect/>
            </a:stretch>
          </p:blipFill>
          <p:spPr>
            <a:xfrm>
              <a:off x="5148064" y="2397709"/>
              <a:ext cx="3657204" cy="3576160"/>
            </a:xfrm>
            <a:prstGeom prst="rect">
              <a:avLst/>
            </a:prstGeom>
          </p:spPr>
        </p:pic>
      </p:grpSp>
    </p:spTree>
    <p:extLst>
      <p:ext uri="{BB962C8B-B14F-4D97-AF65-F5344CB8AC3E}">
        <p14:creationId xmlns:p14="http://schemas.microsoft.com/office/powerpoint/2010/main" val="37924083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477015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7"/>
          <p:cNvSpPr/>
          <p:nvPr userDrawn="1"/>
        </p:nvSpPr>
        <p:spPr>
          <a:xfrm rot="16200000">
            <a:off x="342623" y="2024962"/>
            <a:ext cx="4032443" cy="4786016"/>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 name="connsiteX0" fmla="*/ 2382 w 3574257"/>
              <a:gd name="connsiteY0" fmla="*/ 1826239 h 1826239"/>
              <a:gd name="connsiteX1" fmla="*/ 0 w 3574257"/>
              <a:gd name="connsiteY1" fmla="*/ 18871 h 1826239"/>
              <a:gd name="connsiteX2" fmla="*/ 1484918 w 3574257"/>
              <a:gd name="connsiteY2" fmla="*/ 0 h 1826239"/>
              <a:gd name="connsiteX3" fmla="*/ 3574257 w 3574257"/>
              <a:gd name="connsiteY3" fmla="*/ 1826239 h 1826239"/>
              <a:gd name="connsiteX4" fmla="*/ 2382 w 3574257"/>
              <a:gd name="connsiteY4" fmla="*/ 1826239 h 1826239"/>
              <a:gd name="connsiteX0" fmla="*/ 2382 w 2112755"/>
              <a:gd name="connsiteY0" fmla="*/ 1826239 h 1826239"/>
              <a:gd name="connsiteX1" fmla="*/ 0 w 2112755"/>
              <a:gd name="connsiteY1" fmla="*/ 18871 h 1826239"/>
              <a:gd name="connsiteX2" fmla="*/ 1484918 w 2112755"/>
              <a:gd name="connsiteY2" fmla="*/ 0 h 1826239"/>
              <a:gd name="connsiteX3" fmla="*/ 2112755 w 2112755"/>
              <a:gd name="connsiteY3" fmla="*/ 1807368 h 1826239"/>
              <a:gd name="connsiteX4" fmla="*/ 2382 w 2112755"/>
              <a:gd name="connsiteY4" fmla="*/ 1826239 h 1826239"/>
              <a:gd name="connsiteX0" fmla="*/ 2382 w 2112755"/>
              <a:gd name="connsiteY0" fmla="*/ 1826239 h 1829454"/>
              <a:gd name="connsiteX1" fmla="*/ 0 w 2112755"/>
              <a:gd name="connsiteY1" fmla="*/ 18871 h 1829454"/>
              <a:gd name="connsiteX2" fmla="*/ 1484918 w 2112755"/>
              <a:gd name="connsiteY2" fmla="*/ 0 h 1829454"/>
              <a:gd name="connsiteX3" fmla="*/ 2112755 w 2112755"/>
              <a:gd name="connsiteY3" fmla="*/ 1829454 h 1829454"/>
              <a:gd name="connsiteX4" fmla="*/ 2382 w 2112755"/>
              <a:gd name="connsiteY4" fmla="*/ 1826239 h 1829454"/>
              <a:gd name="connsiteX0" fmla="*/ 2382 w 2112755"/>
              <a:gd name="connsiteY0" fmla="*/ 1820717 h 1823932"/>
              <a:gd name="connsiteX1" fmla="*/ 0 w 2112755"/>
              <a:gd name="connsiteY1" fmla="*/ 13349 h 1823932"/>
              <a:gd name="connsiteX2" fmla="*/ 1308411 w 2112755"/>
              <a:gd name="connsiteY2" fmla="*/ 0 h 1823932"/>
              <a:gd name="connsiteX3" fmla="*/ 2112755 w 2112755"/>
              <a:gd name="connsiteY3" fmla="*/ 1823932 h 1823932"/>
              <a:gd name="connsiteX4" fmla="*/ 2382 w 2112755"/>
              <a:gd name="connsiteY4" fmla="*/ 1820717 h 1823932"/>
              <a:gd name="connsiteX0" fmla="*/ 2382 w 2617061"/>
              <a:gd name="connsiteY0" fmla="*/ 1820717 h 1820717"/>
              <a:gd name="connsiteX1" fmla="*/ 0 w 2617061"/>
              <a:gd name="connsiteY1" fmla="*/ 13349 h 1820717"/>
              <a:gd name="connsiteX2" fmla="*/ 1308411 w 2617061"/>
              <a:gd name="connsiteY2" fmla="*/ 0 h 1820717"/>
              <a:gd name="connsiteX3" fmla="*/ 2617061 w 2617061"/>
              <a:gd name="connsiteY3" fmla="*/ 1812890 h 1820717"/>
              <a:gd name="connsiteX4" fmla="*/ 2382 w 2617061"/>
              <a:gd name="connsiteY4" fmla="*/ 1820717 h 18207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7061" h="1820717">
                <a:moveTo>
                  <a:pt x="2382" y="1820717"/>
                </a:moveTo>
                <a:lnTo>
                  <a:pt x="0" y="13349"/>
                </a:lnTo>
                <a:lnTo>
                  <a:pt x="1308411" y="0"/>
                </a:lnTo>
                <a:lnTo>
                  <a:pt x="2617061" y="1812890"/>
                </a:lnTo>
                <a:lnTo>
                  <a:pt x="2382" y="1820717"/>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00B0F0"/>
              </a:solidFill>
            </a:endParaRPr>
          </a:p>
        </p:txBody>
      </p:sp>
      <p:sp>
        <p:nvSpPr>
          <p:cNvPr id="9" name="Freeform 8"/>
          <p:cNvSpPr/>
          <p:nvPr userDrawn="1"/>
        </p:nvSpPr>
        <p:spPr>
          <a:xfrm rot="16200000">
            <a:off x="-396004" y="-81811"/>
            <a:ext cx="5517238" cy="4778473"/>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404687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313 h 527313"/>
              <a:gd name="connsiteX1" fmla="*/ 439623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288751"/>
              <a:gd name="connsiteY0" fmla="*/ 521804 h 527313"/>
              <a:gd name="connsiteX1" fmla="*/ 375574 w 3288751"/>
              <a:gd name="connsiteY1" fmla="*/ 5238 h 527313"/>
              <a:gd name="connsiteX2" fmla="*/ 3288751 w 3288751"/>
              <a:gd name="connsiteY2" fmla="*/ 0 h 527313"/>
              <a:gd name="connsiteX3" fmla="*/ 3288751 w 3288751"/>
              <a:gd name="connsiteY3" fmla="*/ 527313 h 527313"/>
              <a:gd name="connsiteX4" fmla="*/ 0 w 3288751"/>
              <a:gd name="connsiteY4" fmla="*/ 521804 h 527313"/>
              <a:gd name="connsiteX0" fmla="*/ 0 w 3288751"/>
              <a:gd name="connsiteY0" fmla="*/ 522075 h 527584"/>
              <a:gd name="connsiteX1" fmla="*/ 387220 w 3288751"/>
              <a:gd name="connsiteY1" fmla="*/ 0 h 527584"/>
              <a:gd name="connsiteX2" fmla="*/ 3288751 w 3288751"/>
              <a:gd name="connsiteY2" fmla="*/ 271 h 527584"/>
              <a:gd name="connsiteX3" fmla="*/ 3288751 w 3288751"/>
              <a:gd name="connsiteY3" fmla="*/ 527584 h 527584"/>
              <a:gd name="connsiteX4" fmla="*/ 0 w 3288751"/>
              <a:gd name="connsiteY4" fmla="*/ 522075 h 527584"/>
              <a:gd name="connsiteX0" fmla="*/ 0 w 3271283"/>
              <a:gd name="connsiteY0" fmla="*/ 511058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11058 h 527584"/>
              <a:gd name="connsiteX0" fmla="*/ 0 w 3271283"/>
              <a:gd name="connsiteY0" fmla="*/ 527584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1283" h="527584">
                <a:moveTo>
                  <a:pt x="0" y="527584"/>
                </a:moveTo>
                <a:lnTo>
                  <a:pt x="369752" y="0"/>
                </a:lnTo>
                <a:lnTo>
                  <a:pt x="3271283" y="271"/>
                </a:lnTo>
                <a:lnTo>
                  <a:pt x="3271283" y="527584"/>
                </a:lnTo>
                <a:lnTo>
                  <a:pt x="0" y="527584"/>
                </a:lnTo>
                <a:close/>
              </a:path>
            </a:pathLst>
          </a:custGeom>
          <a:solidFill>
            <a:srgbClr val="00B0F0">
              <a:alpha val="8902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userDrawn="1">
            <p:ph type="title"/>
          </p:nvPr>
        </p:nvSpPr>
        <p:spPr>
          <a:xfrm>
            <a:off x="609601" y="273050"/>
            <a:ext cx="4011084" cy="1162050"/>
          </a:xfrm>
        </p:spPr>
        <p:txBody>
          <a:bodyPr anchor="b"/>
          <a:lstStyle>
            <a:lvl1pPr algn="l">
              <a:defRPr sz="2000" b="1">
                <a:solidFill>
                  <a:schemeClr val="bg1"/>
                </a:solidFill>
              </a:defRPr>
            </a:lvl1pPr>
          </a:lstStyle>
          <a:p>
            <a:r>
              <a:rPr lang="en-US"/>
              <a:t>Click to edit Master title style</a:t>
            </a:r>
            <a:endParaRPr lang="en-GB" dirty="0"/>
          </a:p>
        </p:txBody>
      </p:sp>
      <p:sp>
        <p:nvSpPr>
          <p:cNvPr id="3" name="Content Placeholder 2"/>
          <p:cNvSpPr>
            <a:spLocks noGrp="1"/>
          </p:cNvSpPr>
          <p:nvPr userDrawn="1">
            <p:ph idx="1"/>
          </p:nvPr>
        </p:nvSpPr>
        <p:spPr>
          <a:xfrm>
            <a:off x="4766733" y="273051"/>
            <a:ext cx="6815667" cy="5853113"/>
          </a:xfrm>
        </p:spPr>
        <p:txBody>
          <a:bodyPr/>
          <a:lstStyle>
            <a:lvl1pPr>
              <a:defRPr sz="3200">
                <a:solidFill>
                  <a:srgbClr val="0070C0"/>
                </a:solidFill>
              </a:defRPr>
            </a:lvl1pPr>
            <a:lvl2pPr>
              <a:defRPr sz="2800">
                <a:solidFill>
                  <a:srgbClr val="00B0F0"/>
                </a:solidFill>
              </a:defRPr>
            </a:lvl2pPr>
            <a:lvl3pPr>
              <a:defRPr sz="2400">
                <a:solidFill>
                  <a:srgbClr val="002060"/>
                </a:solidFill>
              </a:defRPr>
            </a:lvl3pPr>
            <a:lvl4pPr>
              <a:defRPr sz="2000">
                <a:solidFill>
                  <a:srgbClr val="002060"/>
                </a:solidFill>
              </a:defRPr>
            </a:lvl4pPr>
            <a:lvl5pPr>
              <a:defRPr sz="2000">
                <a:solidFill>
                  <a:srgbClr val="002060"/>
                </a:solidFill>
              </a:defRPr>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userDrawn="1">
            <p:ph type="body" sz="half" idx="2"/>
          </p:nvPr>
        </p:nvSpPr>
        <p:spPr>
          <a:xfrm>
            <a:off x="609601" y="1435101"/>
            <a:ext cx="4011084" cy="401994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pic>
        <p:nvPicPr>
          <p:cNvPr id="11" name="Picture 2" descr="\\fpss-data\home folder\chetr011\Documents\FPSS-Logo-(Medium-Siz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 y="5229201"/>
            <a:ext cx="2127713" cy="1062605"/>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userDrawn="1"/>
        </p:nvSpPr>
        <p:spPr>
          <a:xfrm>
            <a:off x="-3173" y="6489735"/>
            <a:ext cx="12195173" cy="36826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13" name="Text Box 2"/>
          <p:cNvSpPr txBox="1">
            <a:spLocks noChangeArrowheads="1"/>
          </p:cNvSpPr>
          <p:nvPr userDrawn="1"/>
        </p:nvSpPr>
        <p:spPr bwMode="auto">
          <a:xfrm>
            <a:off x="-3173" y="6525345"/>
            <a:ext cx="12195173" cy="323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spc="300" normalizeH="0" baseline="0" dirty="0">
                <a:ln>
                  <a:noFill/>
                </a:ln>
                <a:solidFill>
                  <a:srgbClr val="FFFFFF"/>
                </a:solidFill>
                <a:effectLst/>
                <a:latin typeface="Century Gothic" panose="020B0502020202020204" pitchFamily="34" charset="0"/>
              </a:rPr>
              <a:t>A</a:t>
            </a:r>
            <a:r>
              <a:rPr kumimoji="0" lang="en-GB" altLang="en-US" sz="800" b="0" i="0" u="none" strike="noStrike" cap="none" spc="300" normalizeH="0" baseline="0" dirty="0">
                <a:ln>
                  <a:noFill/>
                </a:ln>
                <a:solidFill>
                  <a:srgbClr val="FFFFFF"/>
                </a:solidFill>
                <a:effectLst/>
                <a:latin typeface="Century Gothic" panose="020B0502020202020204" pitchFamily="34" charset="0"/>
              </a:rPr>
              <a:t>MBITIOUS     </a:t>
            </a:r>
            <a:r>
              <a:rPr kumimoji="0" lang="en-GB" altLang="en-US" sz="1000" b="1" i="0" u="none" strike="noStrike" cap="none" spc="300" normalizeH="0" baseline="0" dirty="0">
                <a:ln>
                  <a:noFill/>
                </a:ln>
                <a:solidFill>
                  <a:srgbClr val="FFFFFF"/>
                </a:solidFill>
                <a:effectLst/>
                <a:latin typeface="Century Gothic" panose="020B0502020202020204" pitchFamily="34" charset="0"/>
              </a:rPr>
              <a:t>C</a:t>
            </a:r>
            <a:r>
              <a:rPr kumimoji="0" lang="en-GB" altLang="en-US" sz="800" b="0" i="0" u="none" strike="noStrike" cap="none" spc="300" normalizeH="0" baseline="0" dirty="0">
                <a:ln>
                  <a:noFill/>
                </a:ln>
                <a:solidFill>
                  <a:srgbClr val="FFFFFF"/>
                </a:solidFill>
                <a:effectLst/>
                <a:latin typeface="Century Gothic" panose="020B0502020202020204" pitchFamily="34" charset="0"/>
              </a:rPr>
              <a:t>OLLABORATIVE      </a:t>
            </a:r>
            <a:r>
              <a:rPr kumimoji="0" lang="en-GB" altLang="en-US" sz="1000" b="1" i="0" u="none" strike="noStrike" cap="none" spc="300" normalizeH="0" baseline="0" dirty="0">
                <a:ln>
                  <a:noFill/>
                </a:ln>
                <a:solidFill>
                  <a:srgbClr val="FFFFFF"/>
                </a:solidFill>
                <a:effectLst/>
                <a:latin typeface="Century Gothic" panose="020B0502020202020204" pitchFamily="34" charset="0"/>
              </a:rPr>
              <a:t>H</a:t>
            </a:r>
            <a:r>
              <a:rPr kumimoji="0" lang="en-GB" altLang="en-US" sz="800" b="0" i="0" u="none" strike="noStrike" cap="none" spc="300" normalizeH="0" baseline="0" dirty="0">
                <a:ln>
                  <a:noFill/>
                </a:ln>
                <a:solidFill>
                  <a:srgbClr val="FFFFFF"/>
                </a:solidFill>
                <a:effectLst/>
                <a:latin typeface="Century Gothic" panose="020B0502020202020204" pitchFamily="34" charset="0"/>
              </a:rPr>
              <a:t>APPY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I</a:t>
            </a:r>
            <a:r>
              <a:rPr kumimoji="0" lang="en-GB" altLang="en-US" sz="800" b="0" i="0" u="none" strike="noStrike" cap="none" spc="300" normalizeH="0" baseline="0" dirty="0">
                <a:ln>
                  <a:noFill/>
                </a:ln>
                <a:solidFill>
                  <a:srgbClr val="FFFFFF"/>
                </a:solidFill>
                <a:effectLst/>
                <a:latin typeface="Century Gothic" panose="020B0502020202020204" pitchFamily="34" charset="0"/>
              </a:rPr>
              <a:t>NTEGRITY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E</a:t>
            </a:r>
            <a:r>
              <a:rPr kumimoji="0" lang="en-GB" altLang="en-US" sz="800" b="0" i="0" u="none" strike="noStrike" cap="none" spc="300" normalizeH="0" baseline="0" dirty="0">
                <a:ln>
                  <a:noFill/>
                </a:ln>
                <a:solidFill>
                  <a:srgbClr val="FFFFFF"/>
                </a:solidFill>
                <a:effectLst/>
                <a:latin typeface="Century Gothic" panose="020B0502020202020204" pitchFamily="34" charset="0"/>
              </a:rPr>
              <a:t>NDURANCE     </a:t>
            </a:r>
            <a:r>
              <a:rPr kumimoji="0" lang="en-GB" altLang="en-US" sz="1000" b="1" i="0" u="none" strike="noStrike" cap="none" spc="300" normalizeH="0" baseline="0" dirty="0">
                <a:ln>
                  <a:noFill/>
                </a:ln>
                <a:solidFill>
                  <a:srgbClr val="FFFFFF"/>
                </a:solidFill>
                <a:effectLst/>
                <a:latin typeface="Century Gothic" panose="020B0502020202020204" pitchFamily="34" charset="0"/>
              </a:rPr>
              <a:t>V</a:t>
            </a:r>
            <a:r>
              <a:rPr kumimoji="0" lang="en-GB" altLang="en-US" sz="800" b="0" i="0" u="none" strike="noStrike" cap="none" spc="300" normalizeH="0" baseline="0" dirty="0">
                <a:ln>
                  <a:noFill/>
                </a:ln>
                <a:solidFill>
                  <a:srgbClr val="FFFFFF"/>
                </a:solidFill>
                <a:effectLst/>
                <a:latin typeface="Century Gothic" panose="020B0502020202020204" pitchFamily="34" charset="0"/>
              </a:rPr>
              <a:t>ERSATILITY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E</a:t>
            </a:r>
            <a:r>
              <a:rPr kumimoji="0" lang="en-GB" altLang="en-US" sz="800" b="0" i="0" u="none" strike="noStrike" cap="none" spc="300" normalizeH="0" baseline="0" dirty="0">
                <a:ln>
                  <a:noFill/>
                </a:ln>
                <a:solidFill>
                  <a:srgbClr val="FFFFFF"/>
                </a:solidFill>
                <a:effectLst/>
                <a:latin typeface="Century Gothic" panose="020B0502020202020204" pitchFamily="34" charset="0"/>
              </a:rPr>
              <a:t>XCELLENCE</a:t>
            </a:r>
            <a:endParaRPr kumimoji="0" lang="en-US" altLang="en-US" sz="2000" b="0" i="0" u="none" strike="noStrike" cap="none" spc="300" normalizeH="0" baseline="0" dirty="0">
              <a:ln>
                <a:noFill/>
              </a:ln>
              <a:solidFill>
                <a:schemeClr val="tx1"/>
              </a:solidFill>
              <a:effectLst/>
              <a:latin typeface="Arial" panose="020B0604020202020204" pitchFamily="34" charset="0"/>
            </a:endParaRPr>
          </a:p>
        </p:txBody>
      </p:sp>
      <p:sp>
        <p:nvSpPr>
          <p:cNvPr id="15" name="Isosceles Triangle 16"/>
          <p:cNvSpPr>
            <a:spLocks noChangeArrowheads="1"/>
          </p:cNvSpPr>
          <p:nvPr userDrawn="1"/>
        </p:nvSpPr>
        <p:spPr bwMode="auto">
          <a:xfrm rot="10800000">
            <a:off x="1527868" y="648967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6" name="Isosceles Triangle 15"/>
          <p:cNvSpPr>
            <a:spLocks noChangeArrowheads="1"/>
          </p:cNvSpPr>
          <p:nvPr userDrawn="1"/>
        </p:nvSpPr>
        <p:spPr bwMode="auto">
          <a:xfrm rot="10800000">
            <a:off x="3791744" y="648967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7" name="Isosceles Triangle 16"/>
          <p:cNvSpPr>
            <a:spLocks noChangeArrowheads="1"/>
          </p:cNvSpPr>
          <p:nvPr userDrawn="1"/>
        </p:nvSpPr>
        <p:spPr bwMode="auto">
          <a:xfrm rot="10800000">
            <a:off x="5116315" y="6489041"/>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8" name="Isosceles Triangle 16"/>
          <p:cNvSpPr>
            <a:spLocks noChangeArrowheads="1"/>
          </p:cNvSpPr>
          <p:nvPr userDrawn="1"/>
        </p:nvSpPr>
        <p:spPr bwMode="auto">
          <a:xfrm rot="10800000">
            <a:off x="6679503" y="647954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19" name="Isosceles Triangle 16"/>
          <p:cNvSpPr>
            <a:spLocks noChangeArrowheads="1"/>
          </p:cNvSpPr>
          <p:nvPr userDrawn="1"/>
        </p:nvSpPr>
        <p:spPr bwMode="auto">
          <a:xfrm rot="10800000">
            <a:off x="8374469" y="647954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0" name="Isosceles Triangle 16"/>
          <p:cNvSpPr>
            <a:spLocks noChangeArrowheads="1"/>
          </p:cNvSpPr>
          <p:nvPr userDrawn="1"/>
        </p:nvSpPr>
        <p:spPr bwMode="auto">
          <a:xfrm rot="10800000">
            <a:off x="10159409" y="6477020"/>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1" name="Isosceles Triangle 16"/>
          <p:cNvSpPr>
            <a:spLocks noChangeArrowheads="1"/>
          </p:cNvSpPr>
          <p:nvPr userDrawn="1"/>
        </p:nvSpPr>
        <p:spPr bwMode="auto">
          <a:xfrm rot="10800000">
            <a:off x="11851609" y="6471977"/>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2" name="Isosceles Triangle 16"/>
          <p:cNvSpPr>
            <a:spLocks noChangeArrowheads="1"/>
          </p:cNvSpPr>
          <p:nvPr userDrawn="1"/>
        </p:nvSpPr>
        <p:spPr bwMode="auto">
          <a:xfrm rot="10800000">
            <a:off x="80517" y="648680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Tree>
    <p:extLst>
      <p:ext uri="{BB962C8B-B14F-4D97-AF65-F5344CB8AC3E}">
        <p14:creationId xmlns:p14="http://schemas.microsoft.com/office/powerpoint/2010/main" val="15559445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userDrawn="1"/>
        </p:nvGrpSpPr>
        <p:grpSpPr>
          <a:xfrm rot="16200000">
            <a:off x="-2368033" y="2301045"/>
            <a:ext cx="6471980" cy="1815124"/>
            <a:chOff x="443837" y="-13315"/>
            <a:chExt cx="8411957" cy="1361343"/>
          </a:xfrm>
        </p:grpSpPr>
        <p:sp>
          <p:nvSpPr>
            <p:cNvPr id="11" name="Freeform 10"/>
            <p:cNvSpPr/>
            <p:nvPr userDrawn="1"/>
          </p:nvSpPr>
          <p:spPr>
            <a:xfrm>
              <a:off x="443837" y="-13315"/>
              <a:ext cx="3458526" cy="1361343"/>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 name="connsiteX0" fmla="*/ 2382 w 3574257"/>
                <a:gd name="connsiteY0" fmla="*/ 1826239 h 1826239"/>
                <a:gd name="connsiteX1" fmla="*/ 0 w 3574257"/>
                <a:gd name="connsiteY1" fmla="*/ 18871 h 1826239"/>
                <a:gd name="connsiteX2" fmla="*/ 1484918 w 3574257"/>
                <a:gd name="connsiteY2" fmla="*/ 0 h 1826239"/>
                <a:gd name="connsiteX3" fmla="*/ 3574257 w 3574257"/>
                <a:gd name="connsiteY3" fmla="*/ 1826239 h 1826239"/>
                <a:gd name="connsiteX4" fmla="*/ 2382 w 3574257"/>
                <a:gd name="connsiteY4" fmla="*/ 1826239 h 1826239"/>
                <a:gd name="connsiteX0" fmla="*/ 2382 w 2112755"/>
                <a:gd name="connsiteY0" fmla="*/ 1826239 h 1826239"/>
                <a:gd name="connsiteX1" fmla="*/ 0 w 2112755"/>
                <a:gd name="connsiteY1" fmla="*/ 18871 h 1826239"/>
                <a:gd name="connsiteX2" fmla="*/ 1484918 w 2112755"/>
                <a:gd name="connsiteY2" fmla="*/ 0 h 1826239"/>
                <a:gd name="connsiteX3" fmla="*/ 2112755 w 2112755"/>
                <a:gd name="connsiteY3" fmla="*/ 1807368 h 1826239"/>
                <a:gd name="connsiteX4" fmla="*/ 2382 w 2112755"/>
                <a:gd name="connsiteY4" fmla="*/ 1826239 h 1826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2755" h="1826239">
                  <a:moveTo>
                    <a:pt x="2382" y="1826239"/>
                  </a:moveTo>
                  <a:lnTo>
                    <a:pt x="0" y="18871"/>
                  </a:lnTo>
                  <a:lnTo>
                    <a:pt x="1484918" y="0"/>
                  </a:lnTo>
                  <a:lnTo>
                    <a:pt x="2112755" y="1807368"/>
                  </a:lnTo>
                  <a:lnTo>
                    <a:pt x="2382" y="1826239"/>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00B0F0"/>
                </a:solidFill>
              </a:endParaRPr>
            </a:p>
          </p:txBody>
        </p:sp>
        <p:sp>
          <p:nvSpPr>
            <p:cNvPr id="12" name="Freeform 11"/>
            <p:cNvSpPr/>
            <p:nvPr userDrawn="1"/>
          </p:nvSpPr>
          <p:spPr>
            <a:xfrm>
              <a:off x="2077031" y="1"/>
              <a:ext cx="6778763" cy="1347277"/>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404687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313 h 527313"/>
                <a:gd name="connsiteX1" fmla="*/ 439623 w 3352800"/>
                <a:gd name="connsiteY1" fmla="*/ 5238 h 527313"/>
                <a:gd name="connsiteX2" fmla="*/ 3352800 w 3352800"/>
                <a:gd name="connsiteY2" fmla="*/ 0 h 527313"/>
                <a:gd name="connsiteX3" fmla="*/ 3352800 w 3352800"/>
                <a:gd name="connsiteY3" fmla="*/ 527313 h 527313"/>
                <a:gd name="connsiteX4" fmla="*/ 0 w 3352800"/>
                <a:gd name="connsiteY4" fmla="*/ 527313 h 527313"/>
                <a:gd name="connsiteX0" fmla="*/ 0 w 3288751"/>
                <a:gd name="connsiteY0" fmla="*/ 521804 h 527313"/>
                <a:gd name="connsiteX1" fmla="*/ 375574 w 3288751"/>
                <a:gd name="connsiteY1" fmla="*/ 5238 h 527313"/>
                <a:gd name="connsiteX2" fmla="*/ 3288751 w 3288751"/>
                <a:gd name="connsiteY2" fmla="*/ 0 h 527313"/>
                <a:gd name="connsiteX3" fmla="*/ 3288751 w 3288751"/>
                <a:gd name="connsiteY3" fmla="*/ 527313 h 527313"/>
                <a:gd name="connsiteX4" fmla="*/ 0 w 3288751"/>
                <a:gd name="connsiteY4" fmla="*/ 521804 h 527313"/>
                <a:gd name="connsiteX0" fmla="*/ 0 w 3288751"/>
                <a:gd name="connsiteY0" fmla="*/ 522075 h 527584"/>
                <a:gd name="connsiteX1" fmla="*/ 387220 w 3288751"/>
                <a:gd name="connsiteY1" fmla="*/ 0 h 527584"/>
                <a:gd name="connsiteX2" fmla="*/ 3288751 w 3288751"/>
                <a:gd name="connsiteY2" fmla="*/ 271 h 527584"/>
                <a:gd name="connsiteX3" fmla="*/ 3288751 w 3288751"/>
                <a:gd name="connsiteY3" fmla="*/ 527584 h 527584"/>
                <a:gd name="connsiteX4" fmla="*/ 0 w 3288751"/>
                <a:gd name="connsiteY4" fmla="*/ 522075 h 527584"/>
                <a:gd name="connsiteX0" fmla="*/ 0 w 3271283"/>
                <a:gd name="connsiteY0" fmla="*/ 511058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11058 h 527584"/>
                <a:gd name="connsiteX0" fmla="*/ 0 w 3271283"/>
                <a:gd name="connsiteY0" fmla="*/ 527584 h 527584"/>
                <a:gd name="connsiteX1" fmla="*/ 369752 w 3271283"/>
                <a:gd name="connsiteY1" fmla="*/ 0 h 527584"/>
                <a:gd name="connsiteX2" fmla="*/ 3271283 w 3271283"/>
                <a:gd name="connsiteY2" fmla="*/ 271 h 527584"/>
                <a:gd name="connsiteX3" fmla="*/ 3271283 w 3271283"/>
                <a:gd name="connsiteY3" fmla="*/ 527584 h 527584"/>
                <a:gd name="connsiteX4" fmla="*/ 0 w 3271283"/>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1283" h="527584">
                  <a:moveTo>
                    <a:pt x="0" y="527584"/>
                  </a:moveTo>
                  <a:lnTo>
                    <a:pt x="369752" y="0"/>
                  </a:lnTo>
                  <a:lnTo>
                    <a:pt x="3271283" y="271"/>
                  </a:lnTo>
                  <a:lnTo>
                    <a:pt x="3271283" y="527584"/>
                  </a:lnTo>
                  <a:lnTo>
                    <a:pt x="0" y="527584"/>
                  </a:lnTo>
                  <a:close/>
                </a:path>
              </a:pathLst>
            </a:custGeom>
            <a:solidFill>
              <a:srgbClr val="00B0F0">
                <a:alpha val="8902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sp>
        <p:nvSpPr>
          <p:cNvPr id="2" name="Title 1"/>
          <p:cNvSpPr>
            <a:spLocks noGrp="1"/>
          </p:cNvSpPr>
          <p:nvPr>
            <p:ph type="title"/>
          </p:nvPr>
        </p:nvSpPr>
        <p:spPr>
          <a:xfrm>
            <a:off x="2389717" y="4800600"/>
            <a:ext cx="7315200" cy="566738"/>
          </a:xfrm>
        </p:spPr>
        <p:txBody>
          <a:bodyPr anchor="b"/>
          <a:lstStyle>
            <a:lvl1pPr algn="l">
              <a:defRPr sz="2000" b="1">
                <a:solidFill>
                  <a:srgbClr val="0070C0"/>
                </a:solidFill>
              </a:defRPr>
            </a:lvl1pPr>
          </a:lstStyle>
          <a:p>
            <a:r>
              <a:rPr lang="en-US"/>
              <a:t>Click to edit Master title style</a:t>
            </a:r>
            <a:endParaRPr lang="en-GB" dirty="0"/>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solidFill>
                  <a:srgbClr val="00B0F0"/>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pic>
        <p:nvPicPr>
          <p:cNvPr id="14" name="Picture 2" descr="\\fpss-data\home folder\chetr011\Documents\FPSS-Logo-(Medium-Siz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2216" y="5373216"/>
            <a:ext cx="1880347" cy="939068"/>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userDrawn="1"/>
        </p:nvSpPr>
        <p:spPr>
          <a:xfrm>
            <a:off x="-3173" y="6489735"/>
            <a:ext cx="12195173" cy="36826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16" name="Text Box 2"/>
          <p:cNvSpPr txBox="1">
            <a:spLocks noChangeArrowheads="1"/>
          </p:cNvSpPr>
          <p:nvPr userDrawn="1"/>
        </p:nvSpPr>
        <p:spPr bwMode="auto">
          <a:xfrm>
            <a:off x="-3173" y="6525345"/>
            <a:ext cx="12195173" cy="323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spc="300" normalizeH="0" baseline="0" dirty="0">
                <a:ln>
                  <a:noFill/>
                </a:ln>
                <a:solidFill>
                  <a:srgbClr val="FFFFFF"/>
                </a:solidFill>
                <a:effectLst/>
                <a:latin typeface="Century Gothic" panose="020B0502020202020204" pitchFamily="34" charset="0"/>
              </a:rPr>
              <a:t>A</a:t>
            </a:r>
            <a:r>
              <a:rPr kumimoji="0" lang="en-GB" altLang="en-US" sz="800" b="0" i="0" u="none" strike="noStrike" cap="none" spc="300" normalizeH="0" baseline="0" dirty="0">
                <a:ln>
                  <a:noFill/>
                </a:ln>
                <a:solidFill>
                  <a:srgbClr val="FFFFFF"/>
                </a:solidFill>
                <a:effectLst/>
                <a:latin typeface="Century Gothic" panose="020B0502020202020204" pitchFamily="34" charset="0"/>
              </a:rPr>
              <a:t>MBITIOUS     </a:t>
            </a:r>
            <a:r>
              <a:rPr kumimoji="0" lang="en-GB" altLang="en-US" sz="1000" b="1" i="0" u="none" strike="noStrike" cap="none" spc="300" normalizeH="0" baseline="0" dirty="0">
                <a:ln>
                  <a:noFill/>
                </a:ln>
                <a:solidFill>
                  <a:srgbClr val="FFFFFF"/>
                </a:solidFill>
                <a:effectLst/>
                <a:latin typeface="Century Gothic" panose="020B0502020202020204" pitchFamily="34" charset="0"/>
              </a:rPr>
              <a:t>C</a:t>
            </a:r>
            <a:r>
              <a:rPr kumimoji="0" lang="en-GB" altLang="en-US" sz="800" b="0" i="0" u="none" strike="noStrike" cap="none" spc="300" normalizeH="0" baseline="0" dirty="0">
                <a:ln>
                  <a:noFill/>
                </a:ln>
                <a:solidFill>
                  <a:srgbClr val="FFFFFF"/>
                </a:solidFill>
                <a:effectLst/>
                <a:latin typeface="Century Gothic" panose="020B0502020202020204" pitchFamily="34" charset="0"/>
              </a:rPr>
              <a:t>OLLABORATIVE      </a:t>
            </a:r>
            <a:r>
              <a:rPr kumimoji="0" lang="en-GB" altLang="en-US" sz="1000" b="1" i="0" u="none" strike="noStrike" cap="none" spc="300" normalizeH="0" baseline="0" dirty="0">
                <a:ln>
                  <a:noFill/>
                </a:ln>
                <a:solidFill>
                  <a:srgbClr val="FFFFFF"/>
                </a:solidFill>
                <a:effectLst/>
                <a:latin typeface="Century Gothic" panose="020B0502020202020204" pitchFamily="34" charset="0"/>
              </a:rPr>
              <a:t>H</a:t>
            </a:r>
            <a:r>
              <a:rPr kumimoji="0" lang="en-GB" altLang="en-US" sz="800" b="0" i="0" u="none" strike="noStrike" cap="none" spc="300" normalizeH="0" baseline="0" dirty="0">
                <a:ln>
                  <a:noFill/>
                </a:ln>
                <a:solidFill>
                  <a:srgbClr val="FFFFFF"/>
                </a:solidFill>
                <a:effectLst/>
                <a:latin typeface="Century Gothic" panose="020B0502020202020204" pitchFamily="34" charset="0"/>
              </a:rPr>
              <a:t>APPY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I</a:t>
            </a:r>
            <a:r>
              <a:rPr kumimoji="0" lang="en-GB" altLang="en-US" sz="800" b="0" i="0" u="none" strike="noStrike" cap="none" spc="300" normalizeH="0" baseline="0" dirty="0">
                <a:ln>
                  <a:noFill/>
                </a:ln>
                <a:solidFill>
                  <a:srgbClr val="FFFFFF"/>
                </a:solidFill>
                <a:effectLst/>
                <a:latin typeface="Century Gothic" panose="020B0502020202020204" pitchFamily="34" charset="0"/>
              </a:rPr>
              <a:t>NTEGRITY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E</a:t>
            </a:r>
            <a:r>
              <a:rPr kumimoji="0" lang="en-GB" altLang="en-US" sz="800" b="0" i="0" u="none" strike="noStrike" cap="none" spc="300" normalizeH="0" baseline="0" dirty="0">
                <a:ln>
                  <a:noFill/>
                </a:ln>
                <a:solidFill>
                  <a:srgbClr val="FFFFFF"/>
                </a:solidFill>
                <a:effectLst/>
                <a:latin typeface="Century Gothic" panose="020B0502020202020204" pitchFamily="34" charset="0"/>
              </a:rPr>
              <a:t>NDURANCE     </a:t>
            </a:r>
            <a:r>
              <a:rPr kumimoji="0" lang="en-GB" altLang="en-US" sz="1000" b="1" i="0" u="none" strike="noStrike" cap="none" spc="300" normalizeH="0" baseline="0" dirty="0">
                <a:ln>
                  <a:noFill/>
                </a:ln>
                <a:solidFill>
                  <a:srgbClr val="FFFFFF"/>
                </a:solidFill>
                <a:effectLst/>
                <a:latin typeface="Century Gothic" panose="020B0502020202020204" pitchFamily="34" charset="0"/>
              </a:rPr>
              <a:t>V</a:t>
            </a:r>
            <a:r>
              <a:rPr kumimoji="0" lang="en-GB" altLang="en-US" sz="800" b="0" i="0" u="none" strike="noStrike" cap="none" spc="300" normalizeH="0" baseline="0" dirty="0">
                <a:ln>
                  <a:noFill/>
                </a:ln>
                <a:solidFill>
                  <a:srgbClr val="FFFFFF"/>
                </a:solidFill>
                <a:effectLst/>
                <a:latin typeface="Century Gothic" panose="020B0502020202020204" pitchFamily="34" charset="0"/>
              </a:rPr>
              <a:t>ERSATILITY     </a:t>
            </a:r>
            <a:r>
              <a:rPr kumimoji="0" lang="en-GB" altLang="en-US" sz="1000" b="1" i="0" u="none" strike="noStrike" cap="none" spc="300" normalizeH="0" baseline="0" dirty="0">
                <a:ln>
                  <a:noFill/>
                </a:ln>
                <a:solidFill>
                  <a:srgbClr val="FFFFFF"/>
                </a:solidFill>
                <a:effectLst/>
                <a:latin typeface="Century Gothic" panose="020B0502020202020204" pitchFamily="34" charset="0"/>
              </a:rPr>
              <a:t>E</a:t>
            </a:r>
            <a:r>
              <a:rPr kumimoji="0" lang="en-GB" altLang="en-US" sz="800" b="0" i="0" u="none" strike="noStrike" cap="none" spc="300" normalizeH="0" baseline="0" dirty="0">
                <a:ln>
                  <a:noFill/>
                </a:ln>
                <a:solidFill>
                  <a:srgbClr val="FFFFFF"/>
                </a:solidFill>
                <a:effectLst/>
                <a:latin typeface="Century Gothic" panose="020B0502020202020204" pitchFamily="34" charset="0"/>
              </a:rPr>
              <a:t>XCELLENCE</a:t>
            </a:r>
            <a:endParaRPr kumimoji="0" lang="en-US" altLang="en-US" sz="2000" b="0" i="0" u="none" strike="noStrike" cap="none" spc="300" normalizeH="0" baseline="0" dirty="0">
              <a:ln>
                <a:noFill/>
              </a:ln>
              <a:solidFill>
                <a:schemeClr val="tx1"/>
              </a:solidFill>
              <a:effectLst/>
              <a:latin typeface="Arial" panose="020B0604020202020204" pitchFamily="34" charset="0"/>
            </a:endParaRPr>
          </a:p>
        </p:txBody>
      </p:sp>
      <p:sp>
        <p:nvSpPr>
          <p:cNvPr id="19" name="Isosceles Triangle 16"/>
          <p:cNvSpPr>
            <a:spLocks noChangeArrowheads="1"/>
          </p:cNvSpPr>
          <p:nvPr userDrawn="1"/>
        </p:nvSpPr>
        <p:spPr bwMode="auto">
          <a:xfrm rot="10800000">
            <a:off x="1527868" y="648967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0" name="Isosceles Triangle 19"/>
          <p:cNvSpPr>
            <a:spLocks noChangeArrowheads="1"/>
          </p:cNvSpPr>
          <p:nvPr userDrawn="1"/>
        </p:nvSpPr>
        <p:spPr bwMode="auto">
          <a:xfrm rot="10800000">
            <a:off x="3791744" y="648967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1" name="Isosceles Triangle 20"/>
          <p:cNvSpPr>
            <a:spLocks noChangeArrowheads="1"/>
          </p:cNvSpPr>
          <p:nvPr userDrawn="1"/>
        </p:nvSpPr>
        <p:spPr bwMode="auto">
          <a:xfrm rot="10800000">
            <a:off x="5116315" y="6489041"/>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2" name="Isosceles Triangle 16"/>
          <p:cNvSpPr>
            <a:spLocks noChangeArrowheads="1"/>
          </p:cNvSpPr>
          <p:nvPr userDrawn="1"/>
        </p:nvSpPr>
        <p:spPr bwMode="auto">
          <a:xfrm rot="10800000">
            <a:off x="6679503" y="647954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3" name="Isosceles Triangle 16"/>
          <p:cNvSpPr>
            <a:spLocks noChangeArrowheads="1"/>
          </p:cNvSpPr>
          <p:nvPr userDrawn="1"/>
        </p:nvSpPr>
        <p:spPr bwMode="auto">
          <a:xfrm rot="10800000">
            <a:off x="8374469" y="647954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4" name="Isosceles Triangle 16"/>
          <p:cNvSpPr>
            <a:spLocks noChangeArrowheads="1"/>
          </p:cNvSpPr>
          <p:nvPr userDrawn="1"/>
        </p:nvSpPr>
        <p:spPr bwMode="auto">
          <a:xfrm rot="10800000">
            <a:off x="10159409" y="6477020"/>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5" name="Isosceles Triangle 16"/>
          <p:cNvSpPr>
            <a:spLocks noChangeArrowheads="1"/>
          </p:cNvSpPr>
          <p:nvPr userDrawn="1"/>
        </p:nvSpPr>
        <p:spPr bwMode="auto">
          <a:xfrm rot="10800000">
            <a:off x="11851609" y="6471977"/>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
        <p:nvSpPr>
          <p:cNvPr id="26" name="Isosceles Triangle 16"/>
          <p:cNvSpPr>
            <a:spLocks noChangeArrowheads="1"/>
          </p:cNvSpPr>
          <p:nvPr userDrawn="1"/>
        </p:nvSpPr>
        <p:spPr bwMode="auto">
          <a:xfrm rot="10800000">
            <a:off x="80517" y="6486802"/>
            <a:ext cx="247651" cy="171450"/>
          </a:xfrm>
          <a:prstGeom prst="triangle">
            <a:avLst>
              <a:gd name="adj" fmla="val 50000"/>
            </a:avLst>
          </a:prstGeom>
          <a:solidFill>
            <a:schemeClr val="bg1"/>
          </a:solidFill>
          <a:ln>
            <a:noFill/>
          </a:ln>
        </p:spPr>
        <p:txBody>
          <a:bodyPr vert="horz" wrap="square" lIns="91440" tIns="45720" rIns="91440" bIns="45720" numCol="1" anchor="ctr" anchorCtr="0" compatLnSpc="1">
            <a:prstTxWarp prst="textNoShape">
              <a:avLst/>
            </a:prstTxWarp>
          </a:bodyPr>
          <a:lstStyle/>
          <a:p>
            <a:endParaRPr lang="en-GB" sz="1800"/>
          </a:p>
        </p:txBody>
      </p:sp>
    </p:spTree>
    <p:extLst>
      <p:ext uri="{BB962C8B-B14F-4D97-AF65-F5344CB8AC3E}">
        <p14:creationId xmlns:p14="http://schemas.microsoft.com/office/powerpoint/2010/main" val="41801533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F286024-84C3-480B-B2D8-75E98C8A2C8F}" type="datetimeFigureOut">
              <a:rPr lang="en-GB" smtClean="0"/>
              <a:t>06/05/2025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52C7D5-5E31-4C24-80AF-05820257EBE9}" type="slidenum">
              <a:rPr lang="en-GB" smtClean="0"/>
              <a:t>‹#›</a:t>
            </a:fld>
            <a:endParaRPr lang="en-GB"/>
          </a:p>
        </p:txBody>
      </p:sp>
    </p:spTree>
    <p:extLst>
      <p:ext uri="{BB962C8B-B14F-4D97-AF65-F5344CB8AC3E}">
        <p14:creationId xmlns:p14="http://schemas.microsoft.com/office/powerpoint/2010/main" val="3981626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F286024-84C3-480B-B2D8-75E98C8A2C8F}" type="datetimeFigureOut">
              <a:rPr lang="en-GB" smtClean="0"/>
              <a:t>06/05/2025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52C7D5-5E31-4C24-80AF-05820257EBE9}" type="slidenum">
              <a:rPr lang="en-GB" smtClean="0"/>
              <a:t>‹#›</a:t>
            </a:fld>
            <a:endParaRPr lang="en-GB"/>
          </a:p>
        </p:txBody>
      </p:sp>
    </p:spTree>
    <p:extLst>
      <p:ext uri="{BB962C8B-B14F-4D97-AF65-F5344CB8AC3E}">
        <p14:creationId xmlns:p14="http://schemas.microsoft.com/office/powerpoint/2010/main" val="1293258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286024-84C3-480B-B2D8-75E98C8A2C8F}" type="datetimeFigureOut">
              <a:rPr lang="en-GB" smtClean="0"/>
              <a:t>06/05/2025</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52C7D5-5E31-4C24-80AF-05820257EBE9}" type="slidenum">
              <a:rPr lang="en-GB" smtClean="0"/>
              <a:t>‹#›</a:t>
            </a:fld>
            <a:endParaRPr lang="en-GB"/>
          </a:p>
        </p:txBody>
      </p:sp>
    </p:spTree>
    <p:extLst>
      <p:ext uri="{BB962C8B-B14F-4D97-AF65-F5344CB8AC3E}">
        <p14:creationId xmlns:p14="http://schemas.microsoft.com/office/powerpoint/2010/main" val="19504689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dirty="0" err="1"/>
              <a:t>GCSEPod</a:t>
            </a:r>
            <a:endParaRPr lang="en-GB" dirty="0"/>
          </a:p>
        </p:txBody>
      </p:sp>
      <p:sp>
        <p:nvSpPr>
          <p:cNvPr id="3" name="Content Placeholder 2"/>
          <p:cNvSpPr txBox="1">
            <a:spLocks noGrp="1"/>
          </p:cNvSpPr>
          <p:nvPr>
            <p:ph idx="1"/>
          </p:nvPr>
        </p:nvSpPr>
        <p:spPr/>
        <p:txBody>
          <a:bodyPr>
            <a:normAutofit/>
          </a:bodyPr>
          <a:lstStyle/>
          <a:p>
            <a:pPr lvl="0"/>
            <a:r>
              <a:rPr lang="en-GB" sz="2400" dirty="0" err="1"/>
              <a:t>1000s</a:t>
            </a:r>
            <a:r>
              <a:rPr lang="en-GB" sz="2400" dirty="0"/>
              <a:t> of “pods” either on computer/laptop or app on mobile</a:t>
            </a:r>
          </a:p>
          <a:p>
            <a:pPr lvl="0"/>
            <a:r>
              <a:rPr lang="en-GB" sz="2400" dirty="0"/>
              <a:t>Nearly every GCSE subject covered</a:t>
            </a:r>
          </a:p>
          <a:p>
            <a:pPr lvl="0"/>
            <a:r>
              <a:rPr lang="en-GB" sz="2400" dirty="0"/>
              <a:t>Each video less than 5 mins</a:t>
            </a:r>
          </a:p>
          <a:p>
            <a:pPr lvl="0"/>
            <a:r>
              <a:rPr lang="en-GB" sz="2400" dirty="0"/>
              <a:t>Questions to check understanding</a:t>
            </a:r>
          </a:p>
          <a:p>
            <a:pPr lvl="0"/>
            <a:r>
              <a:rPr lang="en-GB" sz="2400" b="1" dirty="0" smtClean="0"/>
              <a:t>Regular </a:t>
            </a:r>
            <a:r>
              <a:rPr lang="en-GB" sz="2400" b="1" dirty="0"/>
              <a:t>use will improve </a:t>
            </a:r>
            <a:r>
              <a:rPr lang="en-GB" sz="2400" b="1" dirty="0" smtClean="0"/>
              <a:t>grades – </a:t>
            </a:r>
            <a:r>
              <a:rPr lang="en-GB" b="1" dirty="0" smtClean="0"/>
              <a:t>the biggest user of </a:t>
            </a:r>
            <a:r>
              <a:rPr lang="en-GB" b="1" dirty="0" err="1" smtClean="0"/>
              <a:t>GCSEPod</a:t>
            </a:r>
            <a:r>
              <a:rPr lang="en-GB" b="1" dirty="0" smtClean="0"/>
              <a:t> last year was also the best performer in terms of exam results</a:t>
            </a:r>
            <a:endParaRPr lang="en-GB" sz="2400" b="1" dirty="0"/>
          </a:p>
          <a:p>
            <a:pPr lvl="0"/>
            <a:r>
              <a:rPr lang="en-GB" sz="2400" dirty="0"/>
              <a:t>Pre-learn or consolidate </a:t>
            </a:r>
            <a:r>
              <a:rPr lang="en-GB" sz="2400" dirty="0" smtClean="0"/>
              <a:t>knowledge</a:t>
            </a:r>
          </a:p>
          <a:p>
            <a:pPr lvl="0"/>
            <a:r>
              <a:rPr lang="en-GB" sz="2400" dirty="0" smtClean="0"/>
              <a:t>Check and Challenge – testing knowledge gained</a:t>
            </a:r>
            <a:endParaRPr lang="en-GB" sz="2400" dirty="0"/>
          </a:p>
        </p:txBody>
      </p:sp>
      <p:pic>
        <p:nvPicPr>
          <p:cNvPr id="1026" name="Picture 2" descr="http://resources.gcsepod.com.s3.amazonaws.com/Resources%20for%20GCSEPod%20-%20The%20Next%20Generation%20Website/05.%20Banners,%20Buttons,%20Logos%20and%20Digital%20Signage/01.%20Banners%20/General%20Banners%20All%20Year%20Round/Just%20Launche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04112" y="5137518"/>
            <a:ext cx="3406130" cy="136245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4860" y="5304775"/>
            <a:ext cx="1971950" cy="409632"/>
          </a:xfrm>
          <a:prstGeom prst="rect">
            <a:avLst/>
          </a:prstGeom>
        </p:spPr>
      </p:pic>
    </p:spTree>
    <p:extLst>
      <p:ext uri="{BB962C8B-B14F-4D97-AF65-F5344CB8AC3E}">
        <p14:creationId xmlns:p14="http://schemas.microsoft.com/office/powerpoint/2010/main" val="3626957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dirty="0" err="1" smtClean="0"/>
              <a:t>GCSEPod</a:t>
            </a:r>
            <a:r>
              <a:rPr lang="en-GB" dirty="0" smtClean="0"/>
              <a:t> – logging on</a:t>
            </a:r>
            <a:endParaRPr lang="en-GB" dirty="0"/>
          </a:p>
        </p:txBody>
      </p:sp>
      <p:sp>
        <p:nvSpPr>
          <p:cNvPr id="3" name="Content Placeholder 2"/>
          <p:cNvSpPr txBox="1">
            <a:spLocks noGrp="1"/>
          </p:cNvSpPr>
          <p:nvPr>
            <p:ph idx="1"/>
          </p:nvPr>
        </p:nvSpPr>
        <p:spPr/>
        <p:txBody>
          <a:bodyPr>
            <a:normAutofit/>
          </a:bodyPr>
          <a:lstStyle/>
          <a:p>
            <a:pPr lvl="0"/>
            <a:r>
              <a:rPr lang="en-GB" sz="2400" dirty="0" smtClean="0"/>
              <a:t>Log on using Microsoft Edge</a:t>
            </a:r>
          </a:p>
          <a:p>
            <a:pPr lvl="0"/>
            <a:r>
              <a:rPr lang="en-GB" sz="2400" dirty="0" smtClean="0"/>
              <a:t>Select “Sign in with Office 365”</a:t>
            </a:r>
          </a:p>
          <a:p>
            <a:pPr lvl="0"/>
            <a:r>
              <a:rPr lang="en-GB" sz="2400" dirty="0" smtClean="0"/>
              <a:t>Use usual school email and password</a:t>
            </a:r>
            <a:endParaRPr lang="en-GB" sz="2000" dirty="0"/>
          </a:p>
          <a:p>
            <a:pPr marL="0" lvl="0" indent="0">
              <a:buNone/>
            </a:pPr>
            <a:endParaRPr lang="en-GB" sz="2400" dirty="0" smtClean="0"/>
          </a:p>
        </p:txBody>
      </p:sp>
      <p:pic>
        <p:nvPicPr>
          <p:cNvPr id="1026" name="Picture 2" descr="http://resources.gcsepod.com.s3.amazonaws.com/Resources%20for%20GCSEPod%20-%20The%20Next%20Generation%20Website/05.%20Banners,%20Buttons,%20Logos%20and%20Digital%20Signage/01.%20Banners%20/General%20Banners%20All%20Year%20Round/Just%20Launche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92077" y="4607431"/>
            <a:ext cx="3406130" cy="136245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88516" y="2084919"/>
            <a:ext cx="2646065" cy="459497"/>
          </a:xfrm>
          <a:prstGeom prst="rect">
            <a:avLst/>
          </a:prstGeom>
        </p:spPr>
      </p:pic>
    </p:spTree>
    <p:extLst>
      <p:ext uri="{BB962C8B-B14F-4D97-AF65-F5344CB8AC3E}">
        <p14:creationId xmlns:p14="http://schemas.microsoft.com/office/powerpoint/2010/main" val="2136461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89B62-4190-D116-DBB1-7AB758EB86A6}"/>
              </a:ext>
            </a:extLst>
          </p:cNvPr>
          <p:cNvSpPr>
            <a:spLocks noGrp="1"/>
          </p:cNvSpPr>
          <p:nvPr>
            <p:ph type="title"/>
          </p:nvPr>
        </p:nvSpPr>
        <p:spPr/>
        <p:txBody>
          <a:bodyPr/>
          <a:lstStyle/>
          <a:p>
            <a:r>
              <a:rPr lang="en-GB" dirty="0">
                <a:cs typeface="Calibri"/>
              </a:rPr>
              <a:t>Explore FP Cloud</a:t>
            </a:r>
            <a:endParaRPr lang="en-GB" dirty="0"/>
          </a:p>
        </p:txBody>
      </p:sp>
      <p:pic>
        <p:nvPicPr>
          <p:cNvPr id="7" name="Picture 7" descr="A screenshot of a computer&#10;&#10;Description automatically generated">
            <a:extLst>
              <a:ext uri="{FF2B5EF4-FFF2-40B4-BE49-F238E27FC236}">
                <a16:creationId xmlns:a16="http://schemas.microsoft.com/office/drawing/2014/main" id="{569F7D57-0FBE-F1C9-F09A-E116E3D05361}"/>
              </a:ext>
            </a:extLst>
          </p:cNvPr>
          <p:cNvPicPr>
            <a:picLocks noGrp="1" noChangeAspect="1"/>
          </p:cNvPicPr>
          <p:nvPr>
            <p:ph idx="1"/>
          </p:nvPr>
        </p:nvPicPr>
        <p:blipFill>
          <a:blip r:embed="rId2"/>
          <a:stretch>
            <a:fillRect/>
          </a:stretch>
        </p:blipFill>
        <p:spPr>
          <a:xfrm>
            <a:off x="1527226" y="1398918"/>
            <a:ext cx="8907511" cy="5014793"/>
          </a:xfrm>
        </p:spPr>
      </p:pic>
      <p:sp>
        <p:nvSpPr>
          <p:cNvPr id="3" name="TextBox 2"/>
          <p:cNvSpPr txBox="1"/>
          <p:nvPr/>
        </p:nvSpPr>
        <p:spPr>
          <a:xfrm>
            <a:off x="6917635" y="3896139"/>
            <a:ext cx="2690191" cy="923330"/>
          </a:xfrm>
          <a:prstGeom prst="rect">
            <a:avLst/>
          </a:prstGeom>
          <a:noFill/>
          <a:ln w="28575">
            <a:solidFill>
              <a:schemeClr val="tx1"/>
            </a:solidFill>
          </a:ln>
        </p:spPr>
        <p:txBody>
          <a:bodyPr wrap="square" rtlCol="0">
            <a:spAutoFit/>
          </a:bodyPr>
          <a:lstStyle/>
          <a:p>
            <a:pPr algn="ctr"/>
            <a:r>
              <a:rPr lang="en-GB" dirty="0" smtClean="0"/>
              <a:t>Raising Achievement have put up revision resources for every subject</a:t>
            </a:r>
            <a:endParaRPr lang="en-GB" dirty="0"/>
          </a:p>
        </p:txBody>
      </p:sp>
    </p:spTree>
    <p:extLst>
      <p:ext uri="{BB962C8B-B14F-4D97-AF65-F5344CB8AC3E}">
        <p14:creationId xmlns:p14="http://schemas.microsoft.com/office/powerpoint/2010/main" val="19784646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1366DA3-54E7-4BB3-9F74-6B32053E7C22}"/>
              </a:ext>
            </a:extLst>
          </p:cNvPr>
          <p:cNvPicPr>
            <a:picLocks noChangeAspect="1"/>
          </p:cNvPicPr>
          <p:nvPr/>
        </p:nvPicPr>
        <p:blipFill rotWithShape="1">
          <a:blip r:embed="rId2"/>
          <a:srcRect t="11200" b="13202"/>
          <a:stretch/>
        </p:blipFill>
        <p:spPr>
          <a:xfrm>
            <a:off x="1524000" y="1844824"/>
            <a:ext cx="9144000" cy="3888432"/>
          </a:xfrm>
          <a:prstGeom prst="rect">
            <a:avLst/>
          </a:prstGeom>
        </p:spPr>
      </p:pic>
      <p:sp>
        <p:nvSpPr>
          <p:cNvPr id="2" name="Title 1">
            <a:extLst>
              <a:ext uri="{FF2B5EF4-FFF2-40B4-BE49-F238E27FC236}">
                <a16:creationId xmlns:a16="http://schemas.microsoft.com/office/drawing/2014/main" id="{107261E4-AD52-4CBD-A957-C943AD9682DE}"/>
              </a:ext>
            </a:extLst>
          </p:cNvPr>
          <p:cNvSpPr>
            <a:spLocks noGrp="1"/>
          </p:cNvSpPr>
          <p:nvPr>
            <p:ph type="title"/>
          </p:nvPr>
        </p:nvSpPr>
        <p:spPr>
          <a:xfrm>
            <a:off x="3071664" y="116633"/>
            <a:ext cx="7848872" cy="1143000"/>
          </a:xfrm>
        </p:spPr>
        <p:txBody>
          <a:bodyPr>
            <a:normAutofit fontScale="90000"/>
          </a:bodyPr>
          <a:lstStyle/>
          <a:p>
            <a:r>
              <a:rPr lang="en-GB" dirty="0"/>
              <a:t>Click on: Core Information for Students</a:t>
            </a:r>
          </a:p>
        </p:txBody>
      </p:sp>
      <p:cxnSp>
        <p:nvCxnSpPr>
          <p:cNvPr id="4" name="Straight Arrow Connector 3">
            <a:extLst>
              <a:ext uri="{FF2B5EF4-FFF2-40B4-BE49-F238E27FC236}">
                <a16:creationId xmlns:a16="http://schemas.microsoft.com/office/drawing/2014/main" id="{E4800B4B-B068-4881-BE36-820DC2A34A90}"/>
              </a:ext>
            </a:extLst>
          </p:cNvPr>
          <p:cNvCxnSpPr>
            <a:cxnSpLocks/>
          </p:cNvCxnSpPr>
          <p:nvPr/>
        </p:nvCxnSpPr>
        <p:spPr>
          <a:xfrm flipH="1">
            <a:off x="3071664" y="4005064"/>
            <a:ext cx="504056" cy="0"/>
          </a:xfrm>
          <a:prstGeom prst="straightConnector1">
            <a:avLst/>
          </a:prstGeom>
          <a:ln w="76200">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53509B05-61E0-49AD-8724-6B22B714732A}"/>
              </a:ext>
            </a:extLst>
          </p:cNvPr>
          <p:cNvSpPr txBox="1"/>
          <p:nvPr/>
        </p:nvSpPr>
        <p:spPr>
          <a:xfrm>
            <a:off x="8832304" y="5013176"/>
            <a:ext cx="1152128" cy="369332"/>
          </a:xfrm>
          <a:prstGeom prst="rect">
            <a:avLst/>
          </a:prstGeom>
          <a:solidFill>
            <a:schemeClr val="accent1">
              <a:lumMod val="75000"/>
            </a:schemeClr>
          </a:solidFill>
        </p:spPr>
        <p:txBody>
          <a:bodyPr wrap="square" rtlCol="0">
            <a:spAutoFit/>
          </a:bodyPr>
          <a:lstStyle/>
          <a:p>
            <a:endParaRPr lang="en-GB" dirty="0"/>
          </a:p>
        </p:txBody>
      </p:sp>
    </p:spTree>
    <p:extLst>
      <p:ext uri="{BB962C8B-B14F-4D97-AF65-F5344CB8AC3E}">
        <p14:creationId xmlns:p14="http://schemas.microsoft.com/office/powerpoint/2010/main" val="34392812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35D73-53E3-40C7-BC70-E286544D04D5}"/>
              </a:ext>
            </a:extLst>
          </p:cNvPr>
          <p:cNvSpPr>
            <a:spLocks noGrp="1"/>
          </p:cNvSpPr>
          <p:nvPr>
            <p:ph type="title"/>
          </p:nvPr>
        </p:nvSpPr>
        <p:spPr/>
        <p:txBody>
          <a:bodyPr/>
          <a:lstStyle/>
          <a:p>
            <a:r>
              <a:rPr lang="en-GB" dirty="0"/>
              <a:t>Click: Raising Achievement</a:t>
            </a:r>
          </a:p>
        </p:txBody>
      </p:sp>
      <p:pic>
        <p:nvPicPr>
          <p:cNvPr id="4" name="Picture 3">
            <a:extLst>
              <a:ext uri="{FF2B5EF4-FFF2-40B4-BE49-F238E27FC236}">
                <a16:creationId xmlns:a16="http://schemas.microsoft.com/office/drawing/2014/main" id="{3383C97F-B78A-4699-9606-1D0FA4F56D28}"/>
              </a:ext>
            </a:extLst>
          </p:cNvPr>
          <p:cNvPicPr>
            <a:picLocks noChangeAspect="1"/>
          </p:cNvPicPr>
          <p:nvPr/>
        </p:nvPicPr>
        <p:blipFill rotWithShape="1">
          <a:blip r:embed="rId2"/>
          <a:srcRect t="12200" b="5201"/>
          <a:stretch/>
        </p:blipFill>
        <p:spPr>
          <a:xfrm>
            <a:off x="1524000" y="1484784"/>
            <a:ext cx="9144000" cy="4248472"/>
          </a:xfrm>
          <a:prstGeom prst="rect">
            <a:avLst/>
          </a:prstGeom>
        </p:spPr>
      </p:pic>
      <p:cxnSp>
        <p:nvCxnSpPr>
          <p:cNvPr id="5" name="Straight Arrow Connector 4">
            <a:extLst>
              <a:ext uri="{FF2B5EF4-FFF2-40B4-BE49-F238E27FC236}">
                <a16:creationId xmlns:a16="http://schemas.microsoft.com/office/drawing/2014/main" id="{9AA55D72-1786-4472-A127-CE206249A2C9}"/>
              </a:ext>
            </a:extLst>
          </p:cNvPr>
          <p:cNvCxnSpPr>
            <a:cxnSpLocks/>
          </p:cNvCxnSpPr>
          <p:nvPr/>
        </p:nvCxnSpPr>
        <p:spPr>
          <a:xfrm flipH="1" flipV="1">
            <a:off x="3258462" y="4221088"/>
            <a:ext cx="360040" cy="576064"/>
          </a:xfrm>
          <a:prstGeom prst="straightConnector1">
            <a:avLst/>
          </a:prstGeom>
          <a:ln w="76200">
            <a:solidFill>
              <a:srgbClr val="FFFF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07441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5A2F3-BBB9-4320-9780-490CAACE6C67}"/>
              </a:ext>
            </a:extLst>
          </p:cNvPr>
          <p:cNvSpPr>
            <a:spLocks noGrp="1"/>
          </p:cNvSpPr>
          <p:nvPr>
            <p:ph type="title"/>
          </p:nvPr>
        </p:nvSpPr>
        <p:spPr/>
        <p:txBody>
          <a:bodyPr/>
          <a:lstStyle/>
          <a:p>
            <a:r>
              <a:rPr lang="en-GB" dirty="0"/>
              <a:t>Revision Skills folder</a:t>
            </a:r>
          </a:p>
        </p:txBody>
      </p:sp>
      <p:pic>
        <p:nvPicPr>
          <p:cNvPr id="4" name="Picture 3">
            <a:extLst>
              <a:ext uri="{FF2B5EF4-FFF2-40B4-BE49-F238E27FC236}">
                <a16:creationId xmlns:a16="http://schemas.microsoft.com/office/drawing/2014/main" id="{A34E9052-E373-48FD-BC5E-36F24F3E508E}"/>
              </a:ext>
            </a:extLst>
          </p:cNvPr>
          <p:cNvPicPr>
            <a:picLocks noChangeAspect="1"/>
          </p:cNvPicPr>
          <p:nvPr/>
        </p:nvPicPr>
        <p:blipFill>
          <a:blip r:embed="rId2"/>
          <a:stretch>
            <a:fillRect/>
          </a:stretch>
        </p:blipFill>
        <p:spPr>
          <a:xfrm>
            <a:off x="447541" y="1299894"/>
            <a:ext cx="9144000" cy="5143500"/>
          </a:xfrm>
          <a:prstGeom prst="rect">
            <a:avLst/>
          </a:prstGeom>
        </p:spPr>
      </p:pic>
      <p:sp>
        <p:nvSpPr>
          <p:cNvPr id="5" name="TextBox 4"/>
          <p:cNvSpPr txBox="1"/>
          <p:nvPr/>
        </p:nvSpPr>
        <p:spPr>
          <a:xfrm>
            <a:off x="6901350" y="4651512"/>
            <a:ext cx="3157050" cy="1477328"/>
          </a:xfrm>
          <a:prstGeom prst="rect">
            <a:avLst/>
          </a:prstGeom>
          <a:noFill/>
          <a:ln w="28575">
            <a:solidFill>
              <a:schemeClr val="tx1"/>
            </a:solidFill>
          </a:ln>
        </p:spPr>
        <p:txBody>
          <a:bodyPr wrap="square" rtlCol="0">
            <a:spAutoFit/>
          </a:bodyPr>
          <a:lstStyle/>
          <a:p>
            <a:pPr algn="ctr"/>
            <a:r>
              <a:rPr lang="en-GB" dirty="0" smtClean="0"/>
              <a:t>Videos on “how to”</a:t>
            </a:r>
          </a:p>
          <a:p>
            <a:pPr marL="285750" indent="-285750" algn="ctr">
              <a:buFont typeface="Arial" panose="020B0604020202020204" pitchFamily="34" charset="0"/>
              <a:buChar char="•"/>
            </a:pPr>
            <a:r>
              <a:rPr lang="en-GB" dirty="0" smtClean="0"/>
              <a:t>Revise</a:t>
            </a:r>
          </a:p>
          <a:p>
            <a:pPr marL="285750" indent="-285750" algn="ctr">
              <a:buFont typeface="Arial" panose="020B0604020202020204" pitchFamily="34" charset="0"/>
              <a:buChar char="•"/>
            </a:pPr>
            <a:r>
              <a:rPr lang="en-GB" dirty="0" smtClean="0"/>
              <a:t>Use PLCs</a:t>
            </a:r>
          </a:p>
          <a:p>
            <a:pPr marL="285750" indent="-285750" algn="ctr">
              <a:buFont typeface="Arial" panose="020B0604020202020204" pitchFamily="34" charset="0"/>
              <a:buChar char="•"/>
            </a:pPr>
            <a:r>
              <a:rPr lang="en-GB" dirty="0" smtClean="0"/>
              <a:t>Set up a Revision Timetable</a:t>
            </a:r>
          </a:p>
          <a:p>
            <a:pPr marL="285750" indent="-285750" algn="ctr">
              <a:buFont typeface="Arial" panose="020B0604020202020204" pitchFamily="34" charset="0"/>
              <a:buChar char="•"/>
            </a:pPr>
            <a:r>
              <a:rPr lang="en-GB" dirty="0"/>
              <a:t>a</a:t>
            </a:r>
            <a:r>
              <a:rPr lang="en-GB" dirty="0" smtClean="0"/>
              <a:t>nd lots more……</a:t>
            </a:r>
            <a:endParaRPr lang="en-GB" dirty="0"/>
          </a:p>
        </p:txBody>
      </p:sp>
    </p:spTree>
    <p:extLst>
      <p:ext uri="{BB962C8B-B14F-4D97-AF65-F5344CB8AC3E}">
        <p14:creationId xmlns:p14="http://schemas.microsoft.com/office/powerpoint/2010/main" val="20745577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7448" y="3108538"/>
            <a:ext cx="5830872" cy="1054135"/>
          </a:xfrm>
          <a:prstGeom prst="rect">
            <a:avLst/>
          </a:prstGeom>
          <a:noFill/>
        </p:spPr>
        <p:txBody>
          <a:bodyPr wrap="square" lIns="68580" tIns="34290" rIns="68580" bIns="34290">
            <a:spAutoFit/>
          </a:bodyPr>
          <a:lstStyle/>
          <a:p>
            <a:pPr algn="ctr"/>
            <a:r>
              <a:rPr lang="en-US" sz="32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mj-lt"/>
                <a:cs typeface="Aharoni" panose="02010803020104030203" pitchFamily="2" charset="-79"/>
              </a:rPr>
              <a:t>Students - come visit us in </a:t>
            </a:r>
          </a:p>
          <a:p>
            <a:pPr algn="ctr"/>
            <a:r>
              <a:rPr lang="en-US" sz="32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mj-lt"/>
                <a:cs typeface="Aharoni" panose="02010803020104030203" pitchFamily="2" charset="-79"/>
              </a:rPr>
              <a:t>Raising Achievement (RA)</a:t>
            </a:r>
          </a:p>
        </p:txBody>
      </p:sp>
      <p:sp>
        <p:nvSpPr>
          <p:cNvPr id="3" name="Rectangle 2"/>
          <p:cNvSpPr/>
          <p:nvPr/>
        </p:nvSpPr>
        <p:spPr>
          <a:xfrm>
            <a:off x="2718714" y="332657"/>
            <a:ext cx="6732612" cy="992579"/>
          </a:xfrm>
          <a:prstGeom prst="rect">
            <a:avLst/>
          </a:prstGeom>
          <a:noFill/>
        </p:spPr>
        <p:txBody>
          <a:bodyPr wrap="none" lIns="68580" tIns="34290" rIns="68580" bIns="34290">
            <a:spAutoFit/>
          </a:bodyPr>
          <a:lstStyle/>
          <a:p>
            <a:pPr algn="ctr"/>
            <a:r>
              <a:rPr lang="en-US" sz="60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mj-lt"/>
              </a:rPr>
              <a:t>Need more support?</a:t>
            </a:r>
          </a:p>
        </p:txBody>
      </p:sp>
      <p:sp>
        <p:nvSpPr>
          <p:cNvPr id="4" name="Rectangle 3"/>
          <p:cNvSpPr/>
          <p:nvPr/>
        </p:nvSpPr>
        <p:spPr>
          <a:xfrm>
            <a:off x="2621661" y="4293096"/>
            <a:ext cx="2842446" cy="369332"/>
          </a:xfrm>
          <a:prstGeom prst="rect">
            <a:avLst/>
          </a:prstGeom>
        </p:spPr>
        <p:txBody>
          <a:bodyPr wrap="none">
            <a:spAutoFit/>
          </a:bodyPr>
          <a:lstStyle/>
          <a:p>
            <a:pPr algn="ctr"/>
            <a:r>
              <a:rPr lang="en-US"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Aharoni" panose="02010803020104030203" pitchFamily="2" charset="-79"/>
                <a:cs typeface="Aharoni" panose="02010803020104030203" pitchFamily="2" charset="-79"/>
              </a:rPr>
              <a:t>English Block, Top Floor</a:t>
            </a:r>
          </a:p>
        </p:txBody>
      </p:sp>
      <p:sp>
        <p:nvSpPr>
          <p:cNvPr id="5" name="Rectangle 4"/>
          <p:cNvSpPr/>
          <p:nvPr/>
        </p:nvSpPr>
        <p:spPr>
          <a:xfrm>
            <a:off x="1445182" y="1455660"/>
            <a:ext cx="9190751" cy="807913"/>
          </a:xfrm>
          <a:prstGeom prst="rect">
            <a:avLst/>
          </a:prstGeom>
          <a:noFill/>
        </p:spPr>
        <p:txBody>
          <a:bodyPr wrap="square" lIns="68580" tIns="34290" rIns="68580" bIns="34290">
            <a:spAutoFit/>
          </a:bodyPr>
          <a:lstStyle/>
          <a:p>
            <a:pPr algn="ctr"/>
            <a:r>
              <a:rPr lang="en-US" sz="2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Aharoni" panose="02010803020104030203" pitchFamily="2" charset="-79"/>
                <a:cs typeface="Aharoni" panose="02010803020104030203" pitchFamily="2" charset="-79"/>
              </a:rPr>
              <a:t>Debbie Feather – Raising Achievement Manager</a:t>
            </a:r>
          </a:p>
          <a:p>
            <a:pPr algn="ctr"/>
            <a:r>
              <a:rPr lang="en-US" sz="2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Aharoni" panose="02010803020104030203" pitchFamily="2" charset="-79"/>
                <a:cs typeface="Aharoni" panose="02010803020104030203" pitchFamily="2" charset="-79"/>
              </a:rPr>
              <a:t>debbie.feather@furzeplatt.net</a:t>
            </a:r>
          </a:p>
        </p:txBody>
      </p:sp>
    </p:spTree>
    <p:extLst>
      <p:ext uri="{BB962C8B-B14F-4D97-AF65-F5344CB8AC3E}">
        <p14:creationId xmlns:p14="http://schemas.microsoft.com/office/powerpoint/2010/main" val="1683833404"/>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FPSS Power Point Template (11-09-19).pptx" id="{0EFDB0B9-4092-40A9-A010-D44FC4CED62E}" vid="{483551BE-B7CC-4B19-A3DA-84F88A8A4A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TotalTime>
  <Words>223</Words>
  <Application>Microsoft Office PowerPoint</Application>
  <PresentationFormat>Widescreen</PresentationFormat>
  <Paragraphs>34</Paragraphs>
  <Slides>7</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Aharoni</vt:lpstr>
      <vt:lpstr>Arial</vt:lpstr>
      <vt:lpstr>Calibri</vt:lpstr>
      <vt:lpstr>Century Gothic</vt:lpstr>
      <vt:lpstr>1_Office Theme</vt:lpstr>
      <vt:lpstr>GCSEPod</vt:lpstr>
      <vt:lpstr>GCSEPod – logging on</vt:lpstr>
      <vt:lpstr>Explore FP Cloud</vt:lpstr>
      <vt:lpstr>Click on: Core Information for Students</vt:lpstr>
      <vt:lpstr>Click: Raising Achievement</vt:lpstr>
      <vt:lpstr>Revision Skills folder</vt:lpstr>
      <vt:lpstr>PowerPoint Presentation</vt:lpstr>
    </vt:vector>
  </TitlesOfParts>
  <Company>Furze Platt Senior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Debbie Feather</dc:creator>
  <cp:lastModifiedBy>Debbie Feather</cp:lastModifiedBy>
  <cp:revision>4</cp:revision>
  <dcterms:created xsi:type="dcterms:W3CDTF">2025-05-06T07:09:42Z</dcterms:created>
  <dcterms:modified xsi:type="dcterms:W3CDTF">2025-05-06T07:27:08Z</dcterms:modified>
</cp:coreProperties>
</file>