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56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060"/>
    <a:srgbClr val="33C0F3"/>
    <a:srgbClr val="0093D3"/>
    <a:srgbClr val="231247"/>
    <a:srgbClr val="0D0D63"/>
    <a:srgbClr val="E6E6E6"/>
    <a:srgbClr val="00B0F0"/>
    <a:srgbClr val="0015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C5F30A-CABB-540A-2DCA-C448526CE786}" v="31" dt="2022-09-04T17:26:20.162"/>
    <p1510:client id="{83A0AE47-DE01-FEB1-F5BC-C64F0312B0B7}" v="15" dt="2021-11-24T22:36:59.206"/>
    <p1510:client id="{93236016-21CA-2A38-CFBE-C827EDBF9671}" v="30" dt="2022-09-04T16:26:46.980"/>
    <p1510:client id="{A2A84C49-EC05-7579-22BA-EF8490D2C81B}" v="16" dt="2022-09-04T16:21:24.913"/>
    <p1510:client id="{A464A9EE-4494-D4E9-2CF5-70A8673DD847}" v="1104" dt="2022-09-04T20:08:50.667"/>
    <p1510:client id="{EF360D28-8B14-8591-7682-4871969EE83C}" v="7" dt="2022-09-04T16:44:43.0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Colmer" userId="S::colma001@furzeplatt.net::0cbb3303-371b-426d-af6a-90fbd90bb135" providerId="AD" clId="Web-{34C5F30A-CABB-540A-2DCA-C448526CE786}"/>
    <pc:docChg chg="modSld">
      <pc:chgData name="Andrew Colmer" userId="S::colma001@furzeplatt.net::0cbb3303-371b-426d-af6a-90fbd90bb135" providerId="AD" clId="Web-{34C5F30A-CABB-540A-2DCA-C448526CE786}" dt="2022-09-04T17:26:17.568" v="20" actId="20577"/>
      <pc:docMkLst>
        <pc:docMk/>
      </pc:docMkLst>
      <pc:sldChg chg="modSp">
        <pc:chgData name="Andrew Colmer" userId="S::colma001@furzeplatt.net::0cbb3303-371b-426d-af6a-90fbd90bb135" providerId="AD" clId="Web-{34C5F30A-CABB-540A-2DCA-C448526CE786}" dt="2022-09-04T17:26:17.568" v="20" actId="20577"/>
        <pc:sldMkLst>
          <pc:docMk/>
          <pc:sldMk cId="349765578" sldId="256"/>
        </pc:sldMkLst>
        <pc:spChg chg="mod">
          <ac:chgData name="Andrew Colmer" userId="S::colma001@furzeplatt.net::0cbb3303-371b-426d-af6a-90fbd90bb135" providerId="AD" clId="Web-{34C5F30A-CABB-540A-2DCA-C448526CE786}" dt="2022-09-04T17:26:17.568" v="20" actId="20577"/>
          <ac:spMkLst>
            <pc:docMk/>
            <pc:sldMk cId="349765578" sldId="256"/>
            <ac:spMk id="6" creationId="{00000000-0000-0000-0000-000000000000}"/>
          </ac:spMkLst>
        </pc:spChg>
      </pc:sldChg>
    </pc:docChg>
  </pc:docChgLst>
  <pc:docChgLst>
    <pc:chgData clId="Web-{34C5F30A-CABB-540A-2DCA-C448526CE786}"/>
    <pc:docChg chg="modSld">
      <pc:chgData name="" userId="" providerId="" clId="Web-{34C5F30A-CABB-540A-2DCA-C448526CE786}" dt="2022-09-04T17:26:05.146" v="8" actId="20577"/>
      <pc:docMkLst>
        <pc:docMk/>
      </pc:docMkLst>
      <pc:sldChg chg="modSp">
        <pc:chgData name="" userId="" providerId="" clId="Web-{34C5F30A-CABB-540A-2DCA-C448526CE786}" dt="2022-09-04T17:26:05.146" v="8" actId="20577"/>
        <pc:sldMkLst>
          <pc:docMk/>
          <pc:sldMk cId="349765578" sldId="256"/>
        </pc:sldMkLst>
        <pc:spChg chg="mod">
          <ac:chgData name="" userId="" providerId="" clId="Web-{34C5F30A-CABB-540A-2DCA-C448526CE786}" dt="2022-09-04T17:26:05.146" v="8" actId="20577"/>
          <ac:spMkLst>
            <pc:docMk/>
            <pc:sldMk cId="349765578" sldId="256"/>
            <ac:spMk id="6" creationId="{00000000-0000-0000-0000-000000000000}"/>
          </ac:spMkLst>
        </pc:spChg>
      </pc:sldChg>
    </pc:docChg>
  </pc:docChgLst>
  <pc:docChgLst>
    <pc:chgData name="Andrew Colmer" userId="S::colma001@furzeplatt.net::0cbb3303-371b-426d-af6a-90fbd90bb135" providerId="AD" clId="Web-{A464A9EE-4494-D4E9-2CF5-70A8673DD847}"/>
    <pc:docChg chg="addSld delSld modSld">
      <pc:chgData name="Andrew Colmer" userId="S::colma001@furzeplatt.net::0cbb3303-371b-426d-af6a-90fbd90bb135" providerId="AD" clId="Web-{A464A9EE-4494-D4E9-2CF5-70A8673DD847}" dt="2022-09-04T20:08:50.667" v="1220" actId="20577"/>
      <pc:docMkLst>
        <pc:docMk/>
      </pc:docMkLst>
      <pc:sldChg chg="addSp delSp modSp mod modClrScheme chgLayout">
        <pc:chgData name="Andrew Colmer" userId="S::colma001@furzeplatt.net::0cbb3303-371b-426d-af6a-90fbd90bb135" providerId="AD" clId="Web-{A464A9EE-4494-D4E9-2CF5-70A8673DD847}" dt="2022-09-04T19:43:58.547" v="243" actId="14100"/>
        <pc:sldMkLst>
          <pc:docMk/>
          <pc:sldMk cId="2035285386" sldId="259"/>
        </pc:sldMkLst>
        <pc:spChg chg="add mod ord">
          <ac:chgData name="Andrew Colmer" userId="S::colma001@furzeplatt.net::0cbb3303-371b-426d-af6a-90fbd90bb135" providerId="AD" clId="Web-{A464A9EE-4494-D4E9-2CF5-70A8673DD847}" dt="2022-09-04T17:27:52.633" v="40" actId="20577"/>
          <ac:spMkLst>
            <pc:docMk/>
            <pc:sldMk cId="2035285386" sldId="259"/>
            <ac:spMk id="3" creationId="{679D0FDD-10F4-13BC-C2B6-4E7144FC1983}"/>
          </ac:spMkLst>
        </pc:spChg>
        <pc:spChg chg="del">
          <ac:chgData name="Andrew Colmer" userId="S::colma001@furzeplatt.net::0cbb3303-371b-426d-af6a-90fbd90bb135" providerId="AD" clId="Web-{A464A9EE-4494-D4E9-2CF5-70A8673DD847}" dt="2022-09-04T17:27:07.819" v="12"/>
          <ac:spMkLst>
            <pc:docMk/>
            <pc:sldMk cId="2035285386" sldId="259"/>
            <ac:spMk id="6" creationId="{00000000-0000-0000-0000-000000000000}"/>
          </ac:spMkLst>
        </pc:spChg>
        <pc:spChg chg="mod ord">
          <ac:chgData name="Andrew Colmer" userId="S::colma001@furzeplatt.net::0cbb3303-371b-426d-af6a-90fbd90bb135" providerId="AD" clId="Web-{A464A9EE-4494-D4E9-2CF5-70A8673DD847}" dt="2022-09-04T19:43:58.547" v="243" actId="14100"/>
          <ac:spMkLst>
            <pc:docMk/>
            <pc:sldMk cId="2035285386" sldId="259"/>
            <ac:spMk id="7" creationId="{00000000-0000-0000-0000-000000000000}"/>
          </ac:spMkLst>
        </pc:spChg>
        <pc:picChg chg="del">
          <ac:chgData name="Andrew Colmer" userId="S::colma001@furzeplatt.net::0cbb3303-371b-426d-af6a-90fbd90bb135" providerId="AD" clId="Web-{A464A9EE-4494-D4E9-2CF5-70A8673DD847}" dt="2022-09-04T17:27:06.443" v="11"/>
          <ac:picMkLst>
            <pc:docMk/>
            <pc:sldMk cId="2035285386" sldId="259"/>
            <ac:picMk id="2" creationId="{00000000-0000-0000-0000-000000000000}"/>
          </ac:picMkLst>
        </pc:picChg>
        <pc:picChg chg="add mod modCrop">
          <ac:chgData name="Andrew Colmer" userId="S::colma001@furzeplatt.net::0cbb3303-371b-426d-af6a-90fbd90bb135" providerId="AD" clId="Web-{A464A9EE-4494-D4E9-2CF5-70A8673DD847}" dt="2022-09-04T17:37:01.310" v="223" actId="1076"/>
          <ac:picMkLst>
            <pc:docMk/>
            <pc:sldMk cId="2035285386" sldId="259"/>
            <ac:picMk id="4" creationId="{BE18B73C-A30C-DC2B-B4DF-077A61BD3B82}"/>
          </ac:picMkLst>
        </pc:picChg>
      </pc:sldChg>
      <pc:sldChg chg="del">
        <pc:chgData name="Andrew Colmer" userId="S::colma001@furzeplatt.net::0cbb3303-371b-426d-af6a-90fbd90bb135" providerId="AD" clId="Web-{A464A9EE-4494-D4E9-2CF5-70A8673DD847}" dt="2022-09-04T17:26:53.865" v="0"/>
        <pc:sldMkLst>
          <pc:docMk/>
          <pc:sldMk cId="1898048755" sldId="260"/>
        </pc:sldMkLst>
      </pc:sldChg>
      <pc:sldChg chg="modSp new">
        <pc:chgData name="Andrew Colmer" userId="S::colma001@furzeplatt.net::0cbb3303-371b-426d-af6a-90fbd90bb135" providerId="AD" clId="Web-{A464A9EE-4494-D4E9-2CF5-70A8673DD847}" dt="2022-09-04T19:47:12.461" v="521" actId="20577"/>
        <pc:sldMkLst>
          <pc:docMk/>
          <pc:sldMk cId="2637434199" sldId="260"/>
        </pc:sldMkLst>
        <pc:spChg chg="mod">
          <ac:chgData name="Andrew Colmer" userId="S::colma001@furzeplatt.net::0cbb3303-371b-426d-af6a-90fbd90bb135" providerId="AD" clId="Web-{A464A9EE-4494-D4E9-2CF5-70A8673DD847}" dt="2022-09-04T19:44:03.422" v="245" actId="20577"/>
          <ac:spMkLst>
            <pc:docMk/>
            <pc:sldMk cId="2637434199" sldId="260"/>
            <ac:spMk id="2" creationId="{36119C23-670B-BE3C-872B-107AE67F901A}"/>
          </ac:spMkLst>
        </pc:spChg>
        <pc:spChg chg="mod">
          <ac:chgData name="Andrew Colmer" userId="S::colma001@furzeplatt.net::0cbb3303-371b-426d-af6a-90fbd90bb135" providerId="AD" clId="Web-{A464A9EE-4494-D4E9-2CF5-70A8673DD847}" dt="2022-09-04T19:47:12.461" v="521" actId="20577"/>
          <ac:spMkLst>
            <pc:docMk/>
            <pc:sldMk cId="2637434199" sldId="260"/>
            <ac:spMk id="3" creationId="{9198E9E8-91C9-5ED2-63B4-6FAA6EC8C73F}"/>
          </ac:spMkLst>
        </pc:spChg>
      </pc:sldChg>
      <pc:sldChg chg="addSp delSp modSp new modNotes">
        <pc:chgData name="Andrew Colmer" userId="S::colma001@furzeplatt.net::0cbb3303-371b-426d-af6a-90fbd90bb135" providerId="AD" clId="Web-{A464A9EE-4494-D4E9-2CF5-70A8673DD847}" dt="2022-09-04T19:58:20.728" v="923" actId="20577"/>
        <pc:sldMkLst>
          <pc:docMk/>
          <pc:sldMk cId="4279862626" sldId="261"/>
        </pc:sldMkLst>
        <pc:spChg chg="mod">
          <ac:chgData name="Andrew Colmer" userId="S::colma001@furzeplatt.net::0cbb3303-371b-426d-af6a-90fbd90bb135" providerId="AD" clId="Web-{A464A9EE-4494-D4E9-2CF5-70A8673DD847}" dt="2022-09-04T19:47:58.524" v="539" actId="20577"/>
          <ac:spMkLst>
            <pc:docMk/>
            <pc:sldMk cId="4279862626" sldId="261"/>
            <ac:spMk id="2" creationId="{A10EB234-8166-ED95-13E5-1B2E136CD8A1}"/>
          </ac:spMkLst>
        </pc:spChg>
        <pc:spChg chg="del">
          <ac:chgData name="Andrew Colmer" userId="S::colma001@furzeplatt.net::0cbb3303-371b-426d-af6a-90fbd90bb135" providerId="AD" clId="Web-{A464A9EE-4494-D4E9-2CF5-70A8673DD847}" dt="2022-09-04T19:47:52.274" v="523"/>
          <ac:spMkLst>
            <pc:docMk/>
            <pc:sldMk cId="4279862626" sldId="261"/>
            <ac:spMk id="3" creationId="{0288A5B4-6614-6746-8444-9D603381C731}"/>
          </ac:spMkLst>
        </pc:spChg>
        <pc:spChg chg="add del mod">
          <ac:chgData name="Andrew Colmer" userId="S::colma001@furzeplatt.net::0cbb3303-371b-426d-af6a-90fbd90bb135" providerId="AD" clId="Web-{A464A9EE-4494-D4E9-2CF5-70A8673DD847}" dt="2022-09-04T19:54:39.973" v="765"/>
          <ac:spMkLst>
            <pc:docMk/>
            <pc:sldMk cId="4279862626" sldId="261"/>
            <ac:spMk id="6" creationId="{E16BABC8-20CC-D55D-9657-C9EDF138A2FA}"/>
          </ac:spMkLst>
        </pc:spChg>
        <pc:spChg chg="add del mod">
          <ac:chgData name="Andrew Colmer" userId="S::colma001@furzeplatt.net::0cbb3303-371b-426d-af6a-90fbd90bb135" providerId="AD" clId="Web-{A464A9EE-4494-D4E9-2CF5-70A8673DD847}" dt="2022-09-04T19:55:54.912" v="768"/>
          <ac:spMkLst>
            <pc:docMk/>
            <pc:sldMk cId="4279862626" sldId="261"/>
            <ac:spMk id="9" creationId="{374E88FA-258F-AC29-46F8-EF15F1B1BD5C}"/>
          </ac:spMkLst>
        </pc:spChg>
        <pc:spChg chg="add mod">
          <ac:chgData name="Andrew Colmer" userId="S::colma001@furzeplatt.net::0cbb3303-371b-426d-af6a-90fbd90bb135" providerId="AD" clId="Web-{A464A9EE-4494-D4E9-2CF5-70A8673DD847}" dt="2022-09-04T19:58:20.728" v="923" actId="20577"/>
          <ac:spMkLst>
            <pc:docMk/>
            <pc:sldMk cId="4279862626" sldId="261"/>
            <ac:spMk id="11" creationId="{BBFDDD52-59B1-149E-6FD5-19EA6F57D384}"/>
          </ac:spMkLst>
        </pc:spChg>
        <pc:picChg chg="add del mod ord">
          <ac:chgData name="Andrew Colmer" userId="S::colma001@furzeplatt.net::0cbb3303-371b-426d-af6a-90fbd90bb135" providerId="AD" clId="Web-{A464A9EE-4494-D4E9-2CF5-70A8673DD847}" dt="2022-09-04T19:54:37.722" v="764"/>
          <ac:picMkLst>
            <pc:docMk/>
            <pc:sldMk cId="4279862626" sldId="261"/>
            <ac:picMk id="4" creationId="{BA5A897C-3838-9CDE-A277-7601C12703B2}"/>
          </ac:picMkLst>
        </pc:picChg>
        <pc:picChg chg="add del mod ord">
          <ac:chgData name="Andrew Colmer" userId="S::colma001@furzeplatt.net::0cbb3303-371b-426d-af6a-90fbd90bb135" providerId="AD" clId="Web-{A464A9EE-4494-D4E9-2CF5-70A8673DD847}" dt="2022-09-04T19:55:52.271" v="767"/>
          <ac:picMkLst>
            <pc:docMk/>
            <pc:sldMk cId="4279862626" sldId="261"/>
            <ac:picMk id="7" creationId="{29392FF6-320F-87AC-C4D2-2EDF5F4C81BE}"/>
          </ac:picMkLst>
        </pc:picChg>
        <pc:picChg chg="add mod ord modCrop">
          <ac:chgData name="Andrew Colmer" userId="S::colma001@furzeplatt.net::0cbb3303-371b-426d-af6a-90fbd90bb135" providerId="AD" clId="Web-{A464A9EE-4494-D4E9-2CF5-70A8673DD847}" dt="2022-09-04T19:56:10.459" v="773" actId="14100"/>
          <ac:picMkLst>
            <pc:docMk/>
            <pc:sldMk cId="4279862626" sldId="261"/>
            <ac:picMk id="10" creationId="{E9797E8F-5857-E212-2105-1BEF941B31E1}"/>
          </ac:picMkLst>
        </pc:picChg>
      </pc:sldChg>
      <pc:sldChg chg="del">
        <pc:chgData name="Andrew Colmer" userId="S::colma001@furzeplatt.net::0cbb3303-371b-426d-af6a-90fbd90bb135" providerId="AD" clId="Web-{A464A9EE-4494-D4E9-2CF5-70A8673DD847}" dt="2022-09-04T17:26:54.818" v="1"/>
        <pc:sldMkLst>
          <pc:docMk/>
          <pc:sldMk cId="2594074877" sldId="262"/>
        </pc:sldMkLst>
      </pc:sldChg>
      <pc:sldChg chg="addSp delSp modSp new mod modClrScheme chgLayout">
        <pc:chgData name="Andrew Colmer" userId="S::colma001@furzeplatt.net::0cbb3303-371b-426d-af6a-90fbd90bb135" providerId="AD" clId="Web-{A464A9EE-4494-D4E9-2CF5-70A8673DD847}" dt="2022-09-04T20:06:16.147" v="1139" actId="20577"/>
        <pc:sldMkLst>
          <pc:docMk/>
          <pc:sldMk cId="4208243924" sldId="262"/>
        </pc:sldMkLst>
        <pc:spChg chg="mod">
          <ac:chgData name="Andrew Colmer" userId="S::colma001@furzeplatt.net::0cbb3303-371b-426d-af6a-90fbd90bb135" providerId="AD" clId="Web-{A464A9EE-4494-D4E9-2CF5-70A8673DD847}" dt="2022-09-04T20:04:47.567" v="1033"/>
          <ac:spMkLst>
            <pc:docMk/>
            <pc:sldMk cId="4208243924" sldId="262"/>
            <ac:spMk id="2" creationId="{8875BD5D-EBE5-3060-BFC3-5A96804B9A4B}"/>
          </ac:spMkLst>
        </pc:spChg>
        <pc:spChg chg="mod">
          <ac:chgData name="Andrew Colmer" userId="S::colma001@furzeplatt.net::0cbb3303-371b-426d-af6a-90fbd90bb135" providerId="AD" clId="Web-{A464A9EE-4494-D4E9-2CF5-70A8673DD847}" dt="2022-09-04T20:06:16.147" v="1139" actId="20577"/>
          <ac:spMkLst>
            <pc:docMk/>
            <pc:sldMk cId="4208243924" sldId="262"/>
            <ac:spMk id="3" creationId="{99E81E5E-64C6-CE69-665F-C69A82B2C80A}"/>
          </ac:spMkLst>
        </pc:spChg>
        <pc:picChg chg="add del mod">
          <ac:chgData name="Andrew Colmer" userId="S::colma001@furzeplatt.net::0cbb3303-371b-426d-af6a-90fbd90bb135" providerId="AD" clId="Web-{A464A9EE-4494-D4E9-2CF5-70A8673DD847}" dt="2022-09-04T20:04:52.629" v="1035"/>
          <ac:picMkLst>
            <pc:docMk/>
            <pc:sldMk cId="4208243924" sldId="262"/>
            <ac:picMk id="4" creationId="{42940BB6-CB92-F21E-9AF8-2227B211E1D1}"/>
          </ac:picMkLst>
        </pc:picChg>
        <pc:picChg chg="add mod">
          <ac:chgData name="Andrew Colmer" userId="S::colma001@furzeplatt.net::0cbb3303-371b-426d-af6a-90fbd90bb135" providerId="AD" clId="Web-{A464A9EE-4494-D4E9-2CF5-70A8673DD847}" dt="2022-09-04T20:05:36.240" v="1039" actId="1076"/>
          <ac:picMkLst>
            <pc:docMk/>
            <pc:sldMk cId="4208243924" sldId="262"/>
            <ac:picMk id="5" creationId="{EBD4FBF1-8EFD-A01E-A97B-9019E64CED14}"/>
          </ac:picMkLst>
        </pc:picChg>
      </pc:sldChg>
      <pc:sldChg chg="del">
        <pc:chgData name="Andrew Colmer" userId="S::colma001@furzeplatt.net::0cbb3303-371b-426d-af6a-90fbd90bb135" providerId="AD" clId="Web-{A464A9EE-4494-D4E9-2CF5-70A8673DD847}" dt="2022-09-04T17:26:55.615" v="2"/>
        <pc:sldMkLst>
          <pc:docMk/>
          <pc:sldMk cId="143930099" sldId="263"/>
        </pc:sldMkLst>
      </pc:sldChg>
      <pc:sldChg chg="delSp modSp new mod modClrScheme chgLayout">
        <pc:chgData name="Andrew Colmer" userId="S::colma001@furzeplatt.net::0cbb3303-371b-426d-af6a-90fbd90bb135" providerId="AD" clId="Web-{A464A9EE-4494-D4E9-2CF5-70A8673DD847}" dt="2022-09-04T20:08:50.667" v="1220" actId="20577"/>
        <pc:sldMkLst>
          <pc:docMk/>
          <pc:sldMk cId="766039900" sldId="263"/>
        </pc:sldMkLst>
        <pc:spChg chg="mod ord">
          <ac:chgData name="Andrew Colmer" userId="S::colma001@furzeplatt.net::0cbb3303-371b-426d-af6a-90fbd90bb135" providerId="AD" clId="Web-{A464A9EE-4494-D4E9-2CF5-70A8673DD847}" dt="2022-09-04T20:06:35.085" v="1144" actId="20577"/>
          <ac:spMkLst>
            <pc:docMk/>
            <pc:sldMk cId="766039900" sldId="263"/>
            <ac:spMk id="2" creationId="{50940A1A-E2F9-C2C2-4AA0-8D30004AC491}"/>
          </ac:spMkLst>
        </pc:spChg>
        <pc:spChg chg="mod ord">
          <ac:chgData name="Andrew Colmer" userId="S::colma001@furzeplatt.net::0cbb3303-371b-426d-af6a-90fbd90bb135" providerId="AD" clId="Web-{A464A9EE-4494-D4E9-2CF5-70A8673DD847}" dt="2022-09-04T20:08:50.667" v="1220" actId="20577"/>
          <ac:spMkLst>
            <pc:docMk/>
            <pc:sldMk cId="766039900" sldId="263"/>
            <ac:spMk id="3" creationId="{2549D6C7-BCA4-BCC1-DB15-1BD2B511542A}"/>
          </ac:spMkLst>
        </pc:spChg>
        <pc:spChg chg="del">
          <ac:chgData name="Andrew Colmer" userId="S::colma001@furzeplatt.net::0cbb3303-371b-426d-af6a-90fbd90bb135" providerId="AD" clId="Web-{A464A9EE-4494-D4E9-2CF5-70A8673DD847}" dt="2022-09-04T20:06:29.101" v="1141"/>
          <ac:spMkLst>
            <pc:docMk/>
            <pc:sldMk cId="766039900" sldId="263"/>
            <ac:spMk id="4" creationId="{CED5695D-CF64-7805-12D2-923964D3E853}"/>
          </ac:spMkLst>
        </pc:spChg>
      </pc:sldChg>
      <pc:sldChg chg="del">
        <pc:chgData name="Andrew Colmer" userId="S::colma001@furzeplatt.net::0cbb3303-371b-426d-af6a-90fbd90bb135" providerId="AD" clId="Web-{A464A9EE-4494-D4E9-2CF5-70A8673DD847}" dt="2022-09-04T17:26:56.427" v="3"/>
        <pc:sldMkLst>
          <pc:docMk/>
          <pc:sldMk cId="4122412820" sldId="264"/>
        </pc:sldMkLst>
      </pc:sldChg>
      <pc:sldChg chg="del">
        <pc:chgData name="Andrew Colmer" userId="S::colma001@furzeplatt.net::0cbb3303-371b-426d-af6a-90fbd90bb135" providerId="AD" clId="Web-{A464A9EE-4494-D4E9-2CF5-70A8673DD847}" dt="2022-09-04T17:26:57.474" v="4"/>
        <pc:sldMkLst>
          <pc:docMk/>
          <pc:sldMk cId="2317904547" sldId="265"/>
        </pc:sldMkLst>
      </pc:sldChg>
      <pc:sldChg chg="del">
        <pc:chgData name="Andrew Colmer" userId="S::colma001@furzeplatt.net::0cbb3303-371b-426d-af6a-90fbd90bb135" providerId="AD" clId="Web-{A464A9EE-4494-D4E9-2CF5-70A8673DD847}" dt="2022-09-04T17:26:58.271" v="5"/>
        <pc:sldMkLst>
          <pc:docMk/>
          <pc:sldMk cId="2381429041" sldId="266"/>
        </pc:sldMkLst>
      </pc:sldChg>
      <pc:sldChg chg="del">
        <pc:chgData name="Andrew Colmer" userId="S::colma001@furzeplatt.net::0cbb3303-371b-426d-af6a-90fbd90bb135" providerId="AD" clId="Web-{A464A9EE-4494-D4E9-2CF5-70A8673DD847}" dt="2022-09-04T17:26:58.709" v="6"/>
        <pc:sldMkLst>
          <pc:docMk/>
          <pc:sldMk cId="2783858638" sldId="267"/>
        </pc:sldMkLst>
      </pc:sldChg>
      <pc:sldChg chg="del">
        <pc:chgData name="Andrew Colmer" userId="S::colma001@furzeplatt.net::0cbb3303-371b-426d-af6a-90fbd90bb135" providerId="AD" clId="Web-{A464A9EE-4494-D4E9-2CF5-70A8673DD847}" dt="2022-09-04T17:27:01.365" v="7"/>
        <pc:sldMkLst>
          <pc:docMk/>
          <pc:sldMk cId="3889595136" sldId="268"/>
        </pc:sldMkLst>
      </pc:sldChg>
      <pc:sldChg chg="del">
        <pc:chgData name="Andrew Colmer" userId="S::colma001@furzeplatt.net::0cbb3303-371b-426d-af6a-90fbd90bb135" providerId="AD" clId="Web-{A464A9EE-4494-D4E9-2CF5-70A8673DD847}" dt="2022-09-04T17:27:01.850" v="8"/>
        <pc:sldMkLst>
          <pc:docMk/>
          <pc:sldMk cId="3287353169" sldId="269"/>
        </pc:sldMkLst>
      </pc:sldChg>
      <pc:sldChg chg="del">
        <pc:chgData name="Andrew Colmer" userId="S::colma001@furzeplatt.net::0cbb3303-371b-426d-af6a-90fbd90bb135" providerId="AD" clId="Web-{A464A9EE-4494-D4E9-2CF5-70A8673DD847}" dt="2022-09-04T17:27:03.131" v="9"/>
        <pc:sldMkLst>
          <pc:docMk/>
          <pc:sldMk cId="1336574339" sldId="270"/>
        </pc:sldMkLst>
      </pc:sldChg>
      <pc:sldChg chg="del">
        <pc:chgData name="Andrew Colmer" userId="S::colma001@furzeplatt.net::0cbb3303-371b-426d-af6a-90fbd90bb135" providerId="AD" clId="Web-{A464A9EE-4494-D4E9-2CF5-70A8673DD847}" dt="2022-09-04T17:27:03.772" v="10"/>
        <pc:sldMkLst>
          <pc:docMk/>
          <pc:sldMk cId="2086667170" sldId="27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2B7AAC-3006-4770-BCC9-F65A7FBCA2A7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8B6A43-CA26-41AB-8A4E-BC8E1B8B71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6249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Consider aspects like 'normalisation of a working approach according to the friends you keep' ; not noticing how hard others work; how many hours are expected; others are getting better grades (ahead of you) because of hard work not because they are naturally better.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8B6A43-CA26-41AB-8A4E-BC8E1B8B717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2124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8B6A43-CA26-41AB-8A4E-BC8E1B8B717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364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emf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ight Triangle 3"/>
          <p:cNvSpPr/>
          <p:nvPr userDrawn="1"/>
        </p:nvSpPr>
        <p:spPr>
          <a:xfrm>
            <a:off x="0" y="2320252"/>
            <a:ext cx="5364087" cy="4116265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4866102"/>
              <a:gd name="connsiteY0" fmla="*/ 4210050 h 4210050"/>
              <a:gd name="connsiteX1" fmla="*/ 0 w 4866102"/>
              <a:gd name="connsiteY1" fmla="*/ 0 h 4210050"/>
              <a:gd name="connsiteX2" fmla="*/ 4866102 w 4866102"/>
              <a:gd name="connsiteY2" fmla="*/ 4210050 h 4210050"/>
              <a:gd name="connsiteX3" fmla="*/ 0 w 4866102"/>
              <a:gd name="connsiteY3" fmla="*/ 4210050 h 421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6102" h="4210050">
                <a:moveTo>
                  <a:pt x="0" y="4210050"/>
                </a:moveTo>
                <a:lnTo>
                  <a:pt x="0" y="0"/>
                </a:lnTo>
                <a:lnTo>
                  <a:pt x="4866102" y="4210050"/>
                </a:lnTo>
                <a:lnTo>
                  <a:pt x="0" y="421005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 userDrawn="1"/>
        </p:nvSpPr>
        <p:spPr>
          <a:xfrm>
            <a:off x="-2380" y="-265988"/>
            <a:ext cx="9146380" cy="670250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848" y1="51051" x2="2848" y2="51051"/>
                        <a14:foregroundMark x1="13483" y1="49349" x2="13483" y2="49349"/>
                        <a14:foregroundMark x1="25408" y1="52152" x2="25408" y2="52152"/>
                        <a14:foregroundMark x1="43297" y1="50501" x2="43297" y2="50501"/>
                        <a14:foregroundMark x1="50095" y1="49349" x2="50095" y2="49349"/>
                        <a14:foregroundMark x1="2431" y1="76276" x2="2431" y2="76276"/>
                        <a14:foregroundMark x1="14774" y1="74024" x2="14774" y2="74024"/>
                        <a14:foregroundMark x1="26244" y1="74024" x2="26244" y2="74024"/>
                        <a14:foregroundMark x1="39461" y1="70120" x2="39461" y2="70120"/>
                        <a14:foregroundMark x1="51804" y1="70120" x2="51804" y2="70120"/>
                        <a14:foregroundMark x1="1177" y1="90340" x2="1177" y2="90340"/>
                        <a14:foregroundMark x1="5811" y1="88939" x2="5811" y2="88939"/>
                        <a14:foregroundMark x1="10406" y1="89640" x2="10406" y2="89640"/>
                        <a14:foregroundMark x1="15382" y1="90140" x2="15382" y2="90140"/>
                        <a14:foregroundMark x1="18914" y1="89189" x2="18914" y2="89189"/>
                        <a14:foregroundMark x1="23889" y1="88739" x2="23889" y2="88739"/>
                        <a14:foregroundMark x1="31523" y1="88488" x2="31523" y2="88488"/>
                        <a14:foregroundMark x1="36308" y1="88939" x2="36308" y2="88939"/>
                        <a14:foregroundMark x1="39499" y1="90340" x2="39499" y2="90340"/>
                        <a14:foregroundMark x1="46411" y1="88739" x2="46411" y2="88739"/>
                        <a14:foregroundMark x1="51196" y1="88739" x2="51196" y2="88739"/>
                        <a14:foregroundMark x1="55108" y1="88939" x2="55108" y2="88939"/>
                        <a14:backgroundMark x1="29396" y1="52503" x2="29396" y2="52503"/>
                        <a14:backgroundMark x1="5963" y1="72823" x2="5963" y2="72823"/>
                        <a14:backgroundMark x1="29016" y1="76076" x2="29016" y2="76076"/>
                        <a14:backgroundMark x1="24763" y1="90591" x2="24763" y2="90591"/>
                      </a14:backgroundRemoval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166" y="404664"/>
            <a:ext cx="3580644" cy="271710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96336" y="222101"/>
            <a:ext cx="1440160" cy="365125"/>
          </a:xfrm>
        </p:spPr>
        <p:txBody>
          <a:bodyPr/>
          <a:lstStyle/>
          <a:p>
            <a:fld id="{BF286024-84C3-480B-B2D8-75E98C8A2C8F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2987824" y="4293095"/>
            <a:ext cx="5939524" cy="1389207"/>
          </a:xfrm>
        </p:spPr>
        <p:txBody>
          <a:bodyPr anchor="t">
            <a:normAutofit/>
          </a:bodyPr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24" name="Text Placeholder 2"/>
          <p:cNvSpPr>
            <a:spLocks noGrp="1"/>
          </p:cNvSpPr>
          <p:nvPr>
            <p:ph type="body" idx="1"/>
          </p:nvPr>
        </p:nvSpPr>
        <p:spPr>
          <a:xfrm>
            <a:off x="2987824" y="5517232"/>
            <a:ext cx="5939524" cy="43204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rgbClr val="00206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316956" y="13649260"/>
            <a:ext cx="9146380" cy="4046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Isosceles Triangle 16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6" name="Isosceles Triangle 16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7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8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9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288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379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ight Triangle 3"/>
          <p:cNvSpPr/>
          <p:nvPr userDrawn="1"/>
        </p:nvSpPr>
        <p:spPr>
          <a:xfrm>
            <a:off x="0" y="2320252"/>
            <a:ext cx="5364087" cy="453774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4866102"/>
              <a:gd name="connsiteY0" fmla="*/ 4210050 h 4210050"/>
              <a:gd name="connsiteX1" fmla="*/ 0 w 4866102"/>
              <a:gd name="connsiteY1" fmla="*/ 0 h 4210050"/>
              <a:gd name="connsiteX2" fmla="*/ 4866102 w 4866102"/>
              <a:gd name="connsiteY2" fmla="*/ 4210050 h 4210050"/>
              <a:gd name="connsiteX3" fmla="*/ 0 w 4866102"/>
              <a:gd name="connsiteY3" fmla="*/ 4210050 h 421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66102" h="4210050">
                <a:moveTo>
                  <a:pt x="0" y="4210050"/>
                </a:moveTo>
                <a:lnTo>
                  <a:pt x="0" y="0"/>
                </a:lnTo>
                <a:lnTo>
                  <a:pt x="4866102" y="4210050"/>
                </a:lnTo>
                <a:lnTo>
                  <a:pt x="0" y="421005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 userDrawn="1"/>
        </p:nvSpPr>
        <p:spPr>
          <a:xfrm>
            <a:off x="-2380" y="-265988"/>
            <a:ext cx="9146380" cy="7123988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848" y1="51051" x2="2848" y2="51051"/>
                        <a14:foregroundMark x1="13483" y1="49349" x2="13483" y2="49349"/>
                        <a14:foregroundMark x1="25408" y1="52152" x2="25408" y2="52152"/>
                        <a14:foregroundMark x1="43297" y1="50501" x2="43297" y2="50501"/>
                        <a14:foregroundMark x1="50095" y1="49349" x2="50095" y2="49349"/>
                        <a14:foregroundMark x1="2431" y1="76276" x2="2431" y2="76276"/>
                        <a14:foregroundMark x1="14774" y1="74024" x2="14774" y2="74024"/>
                        <a14:foregroundMark x1="26244" y1="74024" x2="26244" y2="74024"/>
                        <a14:foregroundMark x1="39461" y1="70120" x2="39461" y2="70120"/>
                        <a14:foregroundMark x1="51804" y1="70120" x2="51804" y2="70120"/>
                        <a14:foregroundMark x1="1177" y1="90340" x2="1177" y2="90340"/>
                        <a14:foregroundMark x1="5811" y1="88939" x2="5811" y2="88939"/>
                        <a14:foregroundMark x1="10406" y1="89640" x2="10406" y2="89640"/>
                        <a14:foregroundMark x1="15382" y1="90140" x2="15382" y2="90140"/>
                        <a14:foregroundMark x1="18914" y1="89189" x2="18914" y2="89189"/>
                        <a14:foregroundMark x1="23889" y1="88739" x2="23889" y2="88739"/>
                        <a14:foregroundMark x1="31523" y1="88488" x2="31523" y2="88488"/>
                        <a14:foregroundMark x1="36308" y1="88939" x2="36308" y2="88939"/>
                        <a14:foregroundMark x1="39499" y1="90340" x2="39499" y2="90340"/>
                        <a14:foregroundMark x1="46411" y1="88739" x2="46411" y2="88739"/>
                        <a14:foregroundMark x1="51196" y1="88739" x2="51196" y2="88739"/>
                        <a14:foregroundMark x1="55108" y1="88939" x2="55108" y2="88939"/>
                        <a14:backgroundMark x1="29396" y1="52503" x2="29396" y2="52503"/>
                        <a14:backgroundMark x1="5963" y1="72823" x2="5963" y2="72823"/>
                        <a14:backgroundMark x1="29016" y1="76076" x2="29016" y2="76076"/>
                        <a14:backgroundMark x1="24763" y1="90591" x2="24763" y2="90591"/>
                      </a14:backgroundRemoval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348" y="260648"/>
            <a:ext cx="3580644" cy="2717101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96336" y="222101"/>
            <a:ext cx="1440160" cy="365125"/>
          </a:xfrm>
        </p:spPr>
        <p:txBody>
          <a:bodyPr/>
          <a:lstStyle/>
          <a:p>
            <a:fld id="{BF286024-84C3-480B-B2D8-75E98C8A2C8F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>
          <a:xfrm>
            <a:off x="4355977" y="3191921"/>
            <a:ext cx="4608513" cy="1389207"/>
          </a:xfrm>
        </p:spPr>
        <p:txBody>
          <a:bodyPr anchor="t">
            <a:normAutofit/>
          </a:bodyPr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24" name="Text Placeholder 2"/>
          <p:cNvSpPr>
            <a:spLocks noGrp="1"/>
          </p:cNvSpPr>
          <p:nvPr>
            <p:ph type="body" idx="1"/>
          </p:nvPr>
        </p:nvSpPr>
        <p:spPr>
          <a:xfrm>
            <a:off x="4355976" y="4725144"/>
            <a:ext cx="4392489" cy="43204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rgbClr val="00206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Heptagon 20"/>
          <p:cNvSpPr/>
          <p:nvPr userDrawn="1"/>
        </p:nvSpPr>
        <p:spPr>
          <a:xfrm rot="10800000">
            <a:off x="679304" y="3164494"/>
            <a:ext cx="3532656" cy="3465502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5930" y="3296006"/>
            <a:ext cx="3277291" cy="3204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067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8" name="Freeform 7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1720" y="117138"/>
            <a:ext cx="6635080" cy="11430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1570"/>
                </a:solidFill>
              </a:defRPr>
            </a:lvl1pPr>
            <a:lvl2pPr>
              <a:defRPr>
                <a:solidFill>
                  <a:srgbClr val="00B0F0"/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026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874" y="84479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Isosceles Triangle 16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Isosceles Triangle 16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Isosceles Triangle 16"/>
          <p:cNvSpPr>
            <a:spLocks noChangeArrowheads="1"/>
          </p:cNvSpPr>
          <p:nvPr userDrawn="1"/>
        </p:nvSpPr>
        <p:spPr bwMode="auto">
          <a:xfrm rot="10800000">
            <a:off x="73529" y="647412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816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91430" y="-1207172"/>
            <a:ext cx="6147264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42998" y="-1584178"/>
            <a:ext cx="6858004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430" y="2894732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430" y="2204864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4952501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Isosceles Triangle 16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Isosceles Triangle 16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80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575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ACHIE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Heptagon 3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24" name="Picture 2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48064" y="2397709"/>
            <a:ext cx="3657204" cy="357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758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AMBITIO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Heptagon 8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36499" y="2405959"/>
            <a:ext cx="3668769" cy="357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244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COLLABORATI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Heptagon 8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51703" y="2405958"/>
            <a:ext cx="3668769" cy="3573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594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HAP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Heptagon 8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48064" y="2410847"/>
            <a:ext cx="3663750" cy="356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60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INTEGR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Heptagon 8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48064" y="2420888"/>
            <a:ext cx="3649976" cy="356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245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ENDURA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Heptagon 8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48064" y="2420887"/>
            <a:ext cx="3663750" cy="356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370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VERSATILI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Heptagon 8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57664" y="2437364"/>
            <a:ext cx="3629919" cy="3536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3942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- EXCELL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0"/>
          <p:cNvSpPr/>
          <p:nvPr userDrawn="1"/>
        </p:nvSpPr>
        <p:spPr>
          <a:xfrm rot="16200000">
            <a:off x="1482411" y="-811528"/>
            <a:ext cx="6165303" cy="9173751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2617061"/>
              <a:gd name="connsiteY0" fmla="*/ 1820717 h 1820717"/>
              <a:gd name="connsiteX1" fmla="*/ 0 w 2617061"/>
              <a:gd name="connsiteY1" fmla="*/ 4703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  <a:gd name="connsiteX0" fmla="*/ 2382 w 3890994"/>
              <a:gd name="connsiteY0" fmla="*/ 1820717 h 1821536"/>
              <a:gd name="connsiteX1" fmla="*/ 0 w 3890994"/>
              <a:gd name="connsiteY1" fmla="*/ 4703 h 1821536"/>
              <a:gd name="connsiteX2" fmla="*/ 1308411 w 3890994"/>
              <a:gd name="connsiteY2" fmla="*/ 0 h 1821536"/>
              <a:gd name="connsiteX3" fmla="*/ 3890994 w 3890994"/>
              <a:gd name="connsiteY3" fmla="*/ 1821536 h 1821536"/>
              <a:gd name="connsiteX4" fmla="*/ 2382 w 3890994"/>
              <a:gd name="connsiteY4" fmla="*/ 1820717 h 182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90994" h="1821536">
                <a:moveTo>
                  <a:pt x="2382" y="1820717"/>
                </a:moveTo>
                <a:lnTo>
                  <a:pt x="0" y="4703"/>
                </a:lnTo>
                <a:lnTo>
                  <a:pt x="1308411" y="0"/>
                </a:lnTo>
                <a:lnTo>
                  <a:pt x="3890994" y="1821536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2" name="Freeform 11"/>
          <p:cNvSpPr/>
          <p:nvPr userDrawn="1"/>
        </p:nvSpPr>
        <p:spPr>
          <a:xfrm rot="16200000">
            <a:off x="1129309" y="-1193204"/>
            <a:ext cx="6885383" cy="9217023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  <a:gd name="connsiteX0" fmla="*/ 0 w 3271283"/>
              <a:gd name="connsiteY0" fmla="*/ 527313 h 527313"/>
              <a:gd name="connsiteX1" fmla="*/ 835589 w 3271283"/>
              <a:gd name="connsiteY1" fmla="*/ 982 h 527313"/>
              <a:gd name="connsiteX2" fmla="*/ 3271283 w 3271283"/>
              <a:gd name="connsiteY2" fmla="*/ 0 h 527313"/>
              <a:gd name="connsiteX3" fmla="*/ 3271283 w 3271283"/>
              <a:gd name="connsiteY3" fmla="*/ 527313 h 527313"/>
              <a:gd name="connsiteX4" fmla="*/ 0 w 3271283"/>
              <a:gd name="connsiteY4" fmla="*/ 527313 h 527313"/>
              <a:gd name="connsiteX0" fmla="*/ 0 w 3476252"/>
              <a:gd name="connsiteY0" fmla="*/ 526686 h 527313"/>
              <a:gd name="connsiteX1" fmla="*/ 1040558 w 3476252"/>
              <a:gd name="connsiteY1" fmla="*/ 982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  <a:gd name="connsiteX0" fmla="*/ 0 w 3476252"/>
              <a:gd name="connsiteY0" fmla="*/ 526686 h 527313"/>
              <a:gd name="connsiteX1" fmla="*/ 1046076 w 3476252"/>
              <a:gd name="connsiteY1" fmla="*/ 355 h 527313"/>
              <a:gd name="connsiteX2" fmla="*/ 3476252 w 3476252"/>
              <a:gd name="connsiteY2" fmla="*/ 0 h 527313"/>
              <a:gd name="connsiteX3" fmla="*/ 3476252 w 3476252"/>
              <a:gd name="connsiteY3" fmla="*/ 527313 h 527313"/>
              <a:gd name="connsiteX4" fmla="*/ 0 w 3476252"/>
              <a:gd name="connsiteY4" fmla="*/ 526686 h 527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76252" h="527313">
                <a:moveTo>
                  <a:pt x="0" y="526686"/>
                </a:moveTo>
                <a:lnTo>
                  <a:pt x="1046076" y="355"/>
                </a:lnTo>
                <a:lnTo>
                  <a:pt x="3476252" y="0"/>
                </a:lnTo>
                <a:lnTo>
                  <a:pt x="3476252" y="527313"/>
                </a:lnTo>
                <a:lnTo>
                  <a:pt x="0" y="526686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083053"/>
            <a:ext cx="6120680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1520" y="393185"/>
            <a:ext cx="7772400" cy="689868"/>
          </a:xfrm>
        </p:spPr>
        <p:txBody>
          <a:bodyPr anchor="b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64" y="5322970"/>
            <a:ext cx="2021964" cy="1346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Heptagon 8"/>
          <p:cNvSpPr/>
          <p:nvPr userDrawn="1"/>
        </p:nvSpPr>
        <p:spPr>
          <a:xfrm rot="10800000">
            <a:off x="5076056" y="2348880"/>
            <a:ext cx="3788022" cy="3716014"/>
          </a:xfrm>
          <a:prstGeom prst="heptag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148064" y="2433033"/>
            <a:ext cx="3620387" cy="35404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276872"/>
            <a:ext cx="3824104" cy="382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414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9" name="Freeform 8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42655"/>
            <a:ext cx="6563072" cy="11430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002060"/>
                </a:solidFill>
              </a:defRPr>
            </a:lvl1pPr>
            <a:lvl2pPr>
              <a:defRPr sz="2400">
                <a:solidFill>
                  <a:srgbClr val="00B0F0"/>
                </a:solidFill>
              </a:defRPr>
            </a:lvl2pPr>
            <a:lvl3pPr>
              <a:defRPr sz="20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rgbClr val="0D0D63"/>
                </a:solidFill>
              </a:defRPr>
            </a:lvl1pPr>
            <a:lvl2pPr>
              <a:defRPr sz="2400">
                <a:solidFill>
                  <a:srgbClr val="00B0F0"/>
                </a:solidFill>
              </a:defRPr>
            </a:lvl2pPr>
            <a:lvl3pPr>
              <a:defRPr sz="2000"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tx2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1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76" y="75795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Isosceles Triangle 15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Isosceles Triangle 16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80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2903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11" name="Freeform 10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17138"/>
            <a:ext cx="6563072" cy="1143000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solidFill>
            <a:srgbClr val="0070C0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tx2"/>
                </a:solidFill>
              </a:defRPr>
            </a:lvl1pPr>
            <a:lvl2pPr>
              <a:defRPr sz="2000">
                <a:solidFill>
                  <a:srgbClr val="00B0F0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solidFill>
            <a:srgbClr val="0070C0"/>
          </a:solidFill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tx2"/>
                </a:solidFill>
              </a:defRPr>
            </a:lvl1pPr>
            <a:lvl2pPr>
              <a:defRPr sz="2000">
                <a:solidFill>
                  <a:srgbClr val="00B0F0"/>
                </a:solidFill>
              </a:defRPr>
            </a:lvl2pPr>
            <a:lvl3pPr>
              <a:defRPr sz="1800">
                <a:solidFill>
                  <a:schemeClr val="tx2"/>
                </a:solidFill>
              </a:defRPr>
            </a:lvl3pPr>
            <a:lvl4pPr>
              <a:defRPr sz="1600">
                <a:solidFill>
                  <a:schemeClr val="tx2"/>
                </a:solidFill>
              </a:defRPr>
            </a:lvl4pPr>
            <a:lvl5pPr>
              <a:defRPr sz="1600">
                <a:solidFill>
                  <a:schemeClr val="tx2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3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76" y="75795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Isosceles Triangle 17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Isosceles Triangle 18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80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0082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7" name="Freeform 6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17138"/>
            <a:ext cx="6857628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9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76" y="75795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Isosceles Triangle 13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Isosceles Triangle 14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80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8190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- ACHIE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 userDrawn="1"/>
        </p:nvSpPr>
        <p:spPr>
          <a:xfrm>
            <a:off x="-36512" y="-13316"/>
            <a:ext cx="3059835" cy="1361343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12755" h="1826239">
                <a:moveTo>
                  <a:pt x="2382" y="1826239"/>
                </a:moveTo>
                <a:lnTo>
                  <a:pt x="0" y="18871"/>
                </a:lnTo>
                <a:lnTo>
                  <a:pt x="1484918" y="0"/>
                </a:lnTo>
                <a:lnTo>
                  <a:pt x="2112755" y="1807368"/>
                </a:lnTo>
                <a:lnTo>
                  <a:pt x="2382" y="1826239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7" name="Freeform 6"/>
          <p:cNvSpPr/>
          <p:nvPr userDrawn="1"/>
        </p:nvSpPr>
        <p:spPr>
          <a:xfrm>
            <a:off x="1240555" y="-2"/>
            <a:ext cx="7903446" cy="1347277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117138"/>
            <a:ext cx="5495828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9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976" y="75795"/>
            <a:ext cx="1697546" cy="113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Isosceles Triangle 13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Isosceles Triangle 14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80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 userDrawn="1"/>
        </p:nvGrpSpPr>
        <p:grpSpPr>
          <a:xfrm>
            <a:off x="7805295" y="96961"/>
            <a:ext cx="1229793" cy="1206416"/>
            <a:chOff x="5076056" y="2348880"/>
            <a:chExt cx="3788022" cy="3716014"/>
          </a:xfrm>
        </p:grpSpPr>
        <p:sp>
          <p:nvSpPr>
            <p:cNvPr id="21" name="Heptagon 20"/>
            <p:cNvSpPr/>
            <p:nvPr userDrawn="1"/>
          </p:nvSpPr>
          <p:spPr>
            <a:xfrm rot="10800000">
              <a:off x="5076056" y="2348880"/>
              <a:ext cx="3788022" cy="3716014"/>
            </a:xfrm>
            <a:prstGeom prst="heptag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/>
            </a:p>
          </p:txBody>
        </p:sp>
        <p:pic>
          <p:nvPicPr>
            <p:cNvPr id="22" name="Picture 2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5148064" y="2397709"/>
              <a:ext cx="3657204" cy="35761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418835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36769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 userDrawn="1"/>
        </p:nvSpPr>
        <p:spPr>
          <a:xfrm rot="16200000">
            <a:off x="-247089" y="2623214"/>
            <a:ext cx="4032443" cy="3589512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26239 h 1826239"/>
              <a:gd name="connsiteX1" fmla="*/ 0 w 3574257"/>
              <a:gd name="connsiteY1" fmla="*/ 18871 h 1826239"/>
              <a:gd name="connsiteX2" fmla="*/ 1484918 w 3574257"/>
              <a:gd name="connsiteY2" fmla="*/ 0 h 1826239"/>
              <a:gd name="connsiteX3" fmla="*/ 3574257 w 3574257"/>
              <a:gd name="connsiteY3" fmla="*/ 1826239 h 1826239"/>
              <a:gd name="connsiteX4" fmla="*/ 2382 w 3574257"/>
              <a:gd name="connsiteY4" fmla="*/ 1826239 h 1826239"/>
              <a:gd name="connsiteX0" fmla="*/ 2382 w 2112755"/>
              <a:gd name="connsiteY0" fmla="*/ 1826239 h 1826239"/>
              <a:gd name="connsiteX1" fmla="*/ 0 w 2112755"/>
              <a:gd name="connsiteY1" fmla="*/ 18871 h 1826239"/>
              <a:gd name="connsiteX2" fmla="*/ 1484918 w 2112755"/>
              <a:gd name="connsiteY2" fmla="*/ 0 h 1826239"/>
              <a:gd name="connsiteX3" fmla="*/ 2112755 w 2112755"/>
              <a:gd name="connsiteY3" fmla="*/ 1807368 h 1826239"/>
              <a:gd name="connsiteX4" fmla="*/ 2382 w 2112755"/>
              <a:gd name="connsiteY4" fmla="*/ 1826239 h 1826239"/>
              <a:gd name="connsiteX0" fmla="*/ 2382 w 2112755"/>
              <a:gd name="connsiteY0" fmla="*/ 1826239 h 1829454"/>
              <a:gd name="connsiteX1" fmla="*/ 0 w 2112755"/>
              <a:gd name="connsiteY1" fmla="*/ 18871 h 1829454"/>
              <a:gd name="connsiteX2" fmla="*/ 1484918 w 2112755"/>
              <a:gd name="connsiteY2" fmla="*/ 0 h 1829454"/>
              <a:gd name="connsiteX3" fmla="*/ 2112755 w 2112755"/>
              <a:gd name="connsiteY3" fmla="*/ 1829454 h 1829454"/>
              <a:gd name="connsiteX4" fmla="*/ 2382 w 2112755"/>
              <a:gd name="connsiteY4" fmla="*/ 1826239 h 1829454"/>
              <a:gd name="connsiteX0" fmla="*/ 2382 w 2112755"/>
              <a:gd name="connsiteY0" fmla="*/ 1820717 h 1823932"/>
              <a:gd name="connsiteX1" fmla="*/ 0 w 2112755"/>
              <a:gd name="connsiteY1" fmla="*/ 13349 h 1823932"/>
              <a:gd name="connsiteX2" fmla="*/ 1308411 w 2112755"/>
              <a:gd name="connsiteY2" fmla="*/ 0 h 1823932"/>
              <a:gd name="connsiteX3" fmla="*/ 2112755 w 2112755"/>
              <a:gd name="connsiteY3" fmla="*/ 1823932 h 1823932"/>
              <a:gd name="connsiteX4" fmla="*/ 2382 w 2112755"/>
              <a:gd name="connsiteY4" fmla="*/ 1820717 h 1823932"/>
              <a:gd name="connsiteX0" fmla="*/ 2382 w 2617061"/>
              <a:gd name="connsiteY0" fmla="*/ 1820717 h 1820717"/>
              <a:gd name="connsiteX1" fmla="*/ 0 w 2617061"/>
              <a:gd name="connsiteY1" fmla="*/ 13349 h 1820717"/>
              <a:gd name="connsiteX2" fmla="*/ 1308411 w 2617061"/>
              <a:gd name="connsiteY2" fmla="*/ 0 h 1820717"/>
              <a:gd name="connsiteX3" fmla="*/ 2617061 w 2617061"/>
              <a:gd name="connsiteY3" fmla="*/ 1812890 h 1820717"/>
              <a:gd name="connsiteX4" fmla="*/ 2382 w 2617061"/>
              <a:gd name="connsiteY4" fmla="*/ 1820717 h 1820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7061" h="1820717">
                <a:moveTo>
                  <a:pt x="2382" y="1820717"/>
                </a:moveTo>
                <a:lnTo>
                  <a:pt x="0" y="13349"/>
                </a:lnTo>
                <a:lnTo>
                  <a:pt x="1308411" y="0"/>
                </a:lnTo>
                <a:lnTo>
                  <a:pt x="2617061" y="1812890"/>
                </a:lnTo>
                <a:lnTo>
                  <a:pt x="2382" y="1820717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B0F0"/>
              </a:solidFill>
            </a:endParaRPr>
          </a:p>
        </p:txBody>
      </p:sp>
      <p:sp>
        <p:nvSpPr>
          <p:cNvPr id="9" name="Freeform 8"/>
          <p:cNvSpPr/>
          <p:nvPr userDrawn="1"/>
        </p:nvSpPr>
        <p:spPr>
          <a:xfrm rot="16200000">
            <a:off x="-986658" y="515498"/>
            <a:ext cx="5517238" cy="358385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404687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313 h 527313"/>
              <a:gd name="connsiteX1" fmla="*/ 439623 w 3352800"/>
              <a:gd name="connsiteY1" fmla="*/ 5238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288751"/>
              <a:gd name="connsiteY0" fmla="*/ 521804 h 527313"/>
              <a:gd name="connsiteX1" fmla="*/ 375574 w 3288751"/>
              <a:gd name="connsiteY1" fmla="*/ 5238 h 527313"/>
              <a:gd name="connsiteX2" fmla="*/ 3288751 w 3288751"/>
              <a:gd name="connsiteY2" fmla="*/ 0 h 527313"/>
              <a:gd name="connsiteX3" fmla="*/ 3288751 w 3288751"/>
              <a:gd name="connsiteY3" fmla="*/ 527313 h 527313"/>
              <a:gd name="connsiteX4" fmla="*/ 0 w 3288751"/>
              <a:gd name="connsiteY4" fmla="*/ 521804 h 527313"/>
              <a:gd name="connsiteX0" fmla="*/ 0 w 3288751"/>
              <a:gd name="connsiteY0" fmla="*/ 522075 h 527584"/>
              <a:gd name="connsiteX1" fmla="*/ 387220 w 3288751"/>
              <a:gd name="connsiteY1" fmla="*/ 0 h 527584"/>
              <a:gd name="connsiteX2" fmla="*/ 3288751 w 3288751"/>
              <a:gd name="connsiteY2" fmla="*/ 271 h 527584"/>
              <a:gd name="connsiteX3" fmla="*/ 3288751 w 3288751"/>
              <a:gd name="connsiteY3" fmla="*/ 527584 h 527584"/>
              <a:gd name="connsiteX4" fmla="*/ 0 w 3288751"/>
              <a:gd name="connsiteY4" fmla="*/ 522075 h 527584"/>
              <a:gd name="connsiteX0" fmla="*/ 0 w 3271283"/>
              <a:gd name="connsiteY0" fmla="*/ 511058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11058 h 527584"/>
              <a:gd name="connsiteX0" fmla="*/ 0 w 3271283"/>
              <a:gd name="connsiteY0" fmla="*/ 527584 h 527584"/>
              <a:gd name="connsiteX1" fmla="*/ 369752 w 3271283"/>
              <a:gd name="connsiteY1" fmla="*/ 0 h 527584"/>
              <a:gd name="connsiteX2" fmla="*/ 3271283 w 3271283"/>
              <a:gd name="connsiteY2" fmla="*/ 271 h 527584"/>
              <a:gd name="connsiteX3" fmla="*/ 3271283 w 3271283"/>
              <a:gd name="connsiteY3" fmla="*/ 527584 h 527584"/>
              <a:gd name="connsiteX4" fmla="*/ 0 w 3271283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71283" h="527584">
                <a:moveTo>
                  <a:pt x="0" y="527584"/>
                </a:moveTo>
                <a:lnTo>
                  <a:pt x="369752" y="0"/>
                </a:lnTo>
                <a:lnTo>
                  <a:pt x="3271283" y="271"/>
                </a:lnTo>
                <a:lnTo>
                  <a:pt x="3271283" y="527584"/>
                </a:lnTo>
                <a:lnTo>
                  <a:pt x="0" y="527584"/>
                </a:lnTo>
                <a:close/>
              </a:path>
            </a:pathLst>
          </a:custGeom>
          <a:solidFill>
            <a:srgbClr val="00B0F0">
              <a:alpha val="8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rgbClr val="0070C0"/>
                </a:solidFill>
              </a:defRPr>
            </a:lvl1pPr>
            <a:lvl2pPr>
              <a:defRPr sz="2800">
                <a:solidFill>
                  <a:srgbClr val="00B0F0"/>
                </a:solidFill>
              </a:defRPr>
            </a:lvl2pPr>
            <a:lvl3pPr>
              <a:defRPr sz="2400">
                <a:solidFill>
                  <a:srgbClr val="002060"/>
                </a:solidFill>
              </a:defRPr>
            </a:lvl3pPr>
            <a:lvl4pPr>
              <a:defRPr sz="2000">
                <a:solidFill>
                  <a:srgbClr val="002060"/>
                </a:solidFill>
              </a:defRPr>
            </a:lvl4pPr>
            <a:lvl5pPr>
              <a:defRPr sz="2000">
                <a:solidFill>
                  <a:srgbClr val="002060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sz="half" idx="2"/>
          </p:nvPr>
        </p:nvSpPr>
        <p:spPr>
          <a:xfrm>
            <a:off x="457200" y="1435101"/>
            <a:ext cx="3008313" cy="401994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1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29200"/>
            <a:ext cx="1595785" cy="1062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Isosceles Triangle 15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Isosceles Triangle 16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80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7641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 userDrawn="1"/>
        </p:nvGrpSpPr>
        <p:grpSpPr>
          <a:xfrm rot="16200000">
            <a:off x="-2585022" y="2527935"/>
            <a:ext cx="6471980" cy="1361343"/>
            <a:chOff x="443837" y="-13315"/>
            <a:chExt cx="8411957" cy="1361343"/>
          </a:xfrm>
        </p:grpSpPr>
        <p:sp>
          <p:nvSpPr>
            <p:cNvPr id="11" name="Freeform 10"/>
            <p:cNvSpPr/>
            <p:nvPr userDrawn="1"/>
          </p:nvSpPr>
          <p:spPr>
            <a:xfrm>
              <a:off x="443837" y="-13315"/>
              <a:ext cx="3458526" cy="1361343"/>
            </a:xfrm>
            <a:custGeom>
              <a:avLst/>
              <a:gdLst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3571875 w 3571875"/>
                <a:gd name="connsiteY2" fmla="*/ 4210050 h 4210050"/>
                <a:gd name="connsiteX3" fmla="*/ 0 w 3571875"/>
                <a:gd name="connsiteY3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88394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205038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281238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28825 w 3571875"/>
                <a:gd name="connsiteY2" fmla="*/ 2393157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76450 w 3571875"/>
                <a:gd name="connsiteY2" fmla="*/ 2274094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245519 w 3571875"/>
                <a:gd name="connsiteY2" fmla="*/ 2405063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4210050 h 4210050"/>
                <a:gd name="connsiteX1" fmla="*/ 0 w 3571875"/>
                <a:gd name="connsiteY1" fmla="*/ 0 h 4210050"/>
                <a:gd name="connsiteX2" fmla="*/ 2038350 w 3571875"/>
                <a:gd name="connsiteY2" fmla="*/ 2405063 h 4210050"/>
                <a:gd name="connsiteX3" fmla="*/ 3571875 w 3571875"/>
                <a:gd name="connsiteY3" fmla="*/ 4210050 h 4210050"/>
                <a:gd name="connsiteX4" fmla="*/ 0 w 3571875"/>
                <a:gd name="connsiteY4" fmla="*/ 4210050 h 4210050"/>
                <a:gd name="connsiteX0" fmla="*/ 0 w 3571875"/>
                <a:gd name="connsiteY0" fmla="*/ 2433637 h 2433637"/>
                <a:gd name="connsiteX1" fmla="*/ 257175 w 3571875"/>
                <a:gd name="connsiteY1" fmla="*/ 0 h 2433637"/>
                <a:gd name="connsiteX2" fmla="*/ 2038350 w 3571875"/>
                <a:gd name="connsiteY2" fmla="*/ 628650 h 2433637"/>
                <a:gd name="connsiteX3" fmla="*/ 3571875 w 3571875"/>
                <a:gd name="connsiteY3" fmla="*/ 2433637 h 2433637"/>
                <a:gd name="connsiteX4" fmla="*/ 0 w 3571875"/>
                <a:gd name="connsiteY4" fmla="*/ 2433637 h 2433637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2040732 w 3574257"/>
                <a:gd name="connsiteY2" fmla="*/ 2381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924051 w 3574257"/>
                <a:gd name="connsiteY2" fmla="*/ 307181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9749 h 1809749"/>
                <a:gd name="connsiteX1" fmla="*/ 0 w 3574257"/>
                <a:gd name="connsiteY1" fmla="*/ 2381 h 1809749"/>
                <a:gd name="connsiteX2" fmla="*/ 2038351 w 3574257"/>
                <a:gd name="connsiteY2" fmla="*/ 0 h 1809749"/>
                <a:gd name="connsiteX3" fmla="*/ 3574257 w 3574257"/>
                <a:gd name="connsiteY3" fmla="*/ 1809749 h 1809749"/>
                <a:gd name="connsiteX4" fmla="*/ 2382 w 3574257"/>
                <a:gd name="connsiteY4" fmla="*/ 1809749 h 1809749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640682 w 3574257"/>
                <a:gd name="connsiteY2" fmla="*/ 450057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9749 h 1809749"/>
                <a:gd name="connsiteX1" fmla="*/ 0 w 3574257"/>
                <a:gd name="connsiteY1" fmla="*/ 2381 h 1809749"/>
                <a:gd name="connsiteX2" fmla="*/ 2038351 w 3574257"/>
                <a:gd name="connsiteY2" fmla="*/ 0 h 1809749"/>
                <a:gd name="connsiteX3" fmla="*/ 3574257 w 3574257"/>
                <a:gd name="connsiteY3" fmla="*/ 1809749 h 1809749"/>
                <a:gd name="connsiteX4" fmla="*/ 2382 w 3574257"/>
                <a:gd name="connsiteY4" fmla="*/ 1809749 h 1809749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657351 w 3574257"/>
                <a:gd name="connsiteY2" fmla="*/ 230982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2040732 w 3574257"/>
                <a:gd name="connsiteY2" fmla="*/ 2382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774032 w 3574257"/>
                <a:gd name="connsiteY2" fmla="*/ 161925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969294 w 3574257"/>
                <a:gd name="connsiteY2" fmla="*/ 21432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1819275 w 3574257"/>
                <a:gd name="connsiteY2" fmla="*/ 200026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07368 h 1807368"/>
                <a:gd name="connsiteX1" fmla="*/ 0 w 3574257"/>
                <a:gd name="connsiteY1" fmla="*/ 0 h 1807368"/>
                <a:gd name="connsiteX2" fmla="*/ 2045494 w 3574257"/>
                <a:gd name="connsiteY2" fmla="*/ 1 h 1807368"/>
                <a:gd name="connsiteX3" fmla="*/ 3574257 w 3574257"/>
                <a:gd name="connsiteY3" fmla="*/ 1807368 h 1807368"/>
                <a:gd name="connsiteX4" fmla="*/ 2382 w 3574257"/>
                <a:gd name="connsiteY4" fmla="*/ 1807368 h 1807368"/>
                <a:gd name="connsiteX0" fmla="*/ 2382 w 3574257"/>
                <a:gd name="connsiteY0" fmla="*/ 1826239 h 1826239"/>
                <a:gd name="connsiteX1" fmla="*/ 0 w 3574257"/>
                <a:gd name="connsiteY1" fmla="*/ 18871 h 1826239"/>
                <a:gd name="connsiteX2" fmla="*/ 1484918 w 3574257"/>
                <a:gd name="connsiteY2" fmla="*/ 0 h 1826239"/>
                <a:gd name="connsiteX3" fmla="*/ 3574257 w 3574257"/>
                <a:gd name="connsiteY3" fmla="*/ 1826239 h 1826239"/>
                <a:gd name="connsiteX4" fmla="*/ 2382 w 3574257"/>
                <a:gd name="connsiteY4" fmla="*/ 1826239 h 1826239"/>
                <a:gd name="connsiteX0" fmla="*/ 2382 w 2112755"/>
                <a:gd name="connsiteY0" fmla="*/ 1826239 h 1826239"/>
                <a:gd name="connsiteX1" fmla="*/ 0 w 2112755"/>
                <a:gd name="connsiteY1" fmla="*/ 18871 h 1826239"/>
                <a:gd name="connsiteX2" fmla="*/ 1484918 w 2112755"/>
                <a:gd name="connsiteY2" fmla="*/ 0 h 1826239"/>
                <a:gd name="connsiteX3" fmla="*/ 2112755 w 2112755"/>
                <a:gd name="connsiteY3" fmla="*/ 1807368 h 1826239"/>
                <a:gd name="connsiteX4" fmla="*/ 2382 w 2112755"/>
                <a:gd name="connsiteY4" fmla="*/ 1826239 h 182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2755" h="1826239">
                  <a:moveTo>
                    <a:pt x="2382" y="1826239"/>
                  </a:moveTo>
                  <a:lnTo>
                    <a:pt x="0" y="18871"/>
                  </a:lnTo>
                  <a:lnTo>
                    <a:pt x="1484918" y="0"/>
                  </a:lnTo>
                  <a:lnTo>
                    <a:pt x="2112755" y="1807368"/>
                  </a:lnTo>
                  <a:lnTo>
                    <a:pt x="2382" y="1826239"/>
                  </a:ln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0B0F0"/>
                </a:solidFill>
              </a:endParaRPr>
            </a:p>
          </p:txBody>
        </p:sp>
        <p:sp>
          <p:nvSpPr>
            <p:cNvPr id="12" name="Freeform 11"/>
            <p:cNvSpPr/>
            <p:nvPr userDrawn="1"/>
          </p:nvSpPr>
          <p:spPr>
            <a:xfrm>
              <a:off x="2077031" y="1"/>
              <a:ext cx="6778763" cy="1347277"/>
            </a:xfrm>
            <a:custGeom>
              <a:avLst/>
              <a:gdLst>
                <a:gd name="connsiteX0" fmla="*/ 0 w 3350419"/>
                <a:gd name="connsiteY0" fmla="*/ 2081213 h 2083594"/>
                <a:gd name="connsiteX1" fmla="*/ 3031331 w 3350419"/>
                <a:gd name="connsiteY1" fmla="*/ 0 h 2083594"/>
                <a:gd name="connsiteX2" fmla="*/ 3350419 w 3350419"/>
                <a:gd name="connsiteY2" fmla="*/ 80963 h 2083594"/>
                <a:gd name="connsiteX3" fmla="*/ 3350419 w 3350419"/>
                <a:gd name="connsiteY3" fmla="*/ 2083594 h 2083594"/>
                <a:gd name="connsiteX4" fmla="*/ 0 w 3350419"/>
                <a:gd name="connsiteY4" fmla="*/ 2081213 h 2083594"/>
                <a:gd name="connsiteX0" fmla="*/ 0 w 3112294"/>
                <a:gd name="connsiteY0" fmla="*/ 2019301 h 2083594"/>
                <a:gd name="connsiteX1" fmla="*/ 2793206 w 3112294"/>
                <a:gd name="connsiteY1" fmla="*/ 0 h 2083594"/>
                <a:gd name="connsiteX2" fmla="*/ 3112294 w 3112294"/>
                <a:gd name="connsiteY2" fmla="*/ 80963 h 2083594"/>
                <a:gd name="connsiteX3" fmla="*/ 3112294 w 3112294"/>
                <a:gd name="connsiteY3" fmla="*/ 2083594 h 2083594"/>
                <a:gd name="connsiteX4" fmla="*/ 0 w 3112294"/>
                <a:gd name="connsiteY4" fmla="*/ 2019301 h 2083594"/>
                <a:gd name="connsiteX0" fmla="*/ 0 w 3345656"/>
                <a:gd name="connsiteY0" fmla="*/ 2097882 h 2097882"/>
                <a:gd name="connsiteX1" fmla="*/ 3026568 w 3345656"/>
                <a:gd name="connsiteY1" fmla="*/ 0 h 2097882"/>
                <a:gd name="connsiteX2" fmla="*/ 3345656 w 3345656"/>
                <a:gd name="connsiteY2" fmla="*/ 80963 h 2097882"/>
                <a:gd name="connsiteX3" fmla="*/ 3345656 w 3345656"/>
                <a:gd name="connsiteY3" fmla="*/ 2083594 h 2097882"/>
                <a:gd name="connsiteX4" fmla="*/ 0 w 3345656"/>
                <a:gd name="connsiteY4" fmla="*/ 2097882 h 2097882"/>
                <a:gd name="connsiteX0" fmla="*/ 0 w 2800350"/>
                <a:gd name="connsiteY0" fmla="*/ 1935957 h 2083594"/>
                <a:gd name="connsiteX1" fmla="*/ 2481262 w 2800350"/>
                <a:gd name="connsiteY1" fmla="*/ 0 h 2083594"/>
                <a:gd name="connsiteX2" fmla="*/ 2800350 w 2800350"/>
                <a:gd name="connsiteY2" fmla="*/ 80963 h 2083594"/>
                <a:gd name="connsiteX3" fmla="*/ 2800350 w 2800350"/>
                <a:gd name="connsiteY3" fmla="*/ 2083594 h 2083594"/>
                <a:gd name="connsiteX4" fmla="*/ 0 w 2800350"/>
                <a:gd name="connsiteY4" fmla="*/ 1935957 h 2083594"/>
                <a:gd name="connsiteX0" fmla="*/ 0 w 3352800"/>
                <a:gd name="connsiteY0" fmla="*/ 2083594 h 2083594"/>
                <a:gd name="connsiteX1" fmla="*/ 3033712 w 3352800"/>
                <a:gd name="connsiteY1" fmla="*/ 0 h 2083594"/>
                <a:gd name="connsiteX2" fmla="*/ 3352800 w 3352800"/>
                <a:gd name="connsiteY2" fmla="*/ 80963 h 2083594"/>
                <a:gd name="connsiteX3" fmla="*/ 3352800 w 3352800"/>
                <a:gd name="connsiteY3" fmla="*/ 2083594 h 2083594"/>
                <a:gd name="connsiteX4" fmla="*/ 0 w 3352800"/>
                <a:gd name="connsiteY4" fmla="*/ 2083594 h 2083594"/>
                <a:gd name="connsiteX0" fmla="*/ 0 w 3352800"/>
                <a:gd name="connsiteY0" fmla="*/ 2002631 h 2002631"/>
                <a:gd name="connsiteX1" fmla="*/ 3033712 w 3352800"/>
                <a:gd name="connsiteY1" fmla="*/ 157162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988469 w 3352800"/>
                <a:gd name="connsiteY1" fmla="*/ 59530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33966 w 3352800"/>
                <a:gd name="connsiteY1" fmla="*/ 425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45314 w 3352800"/>
                <a:gd name="connsiteY1" fmla="*/ 12246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34839 w 3352800"/>
                <a:gd name="connsiteY1" fmla="*/ 425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631 h 2002631"/>
                <a:gd name="connsiteX1" fmla="*/ 2875865 w 3352800"/>
                <a:gd name="connsiteY1" fmla="*/ 81782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2002901 h 2002901"/>
                <a:gd name="connsiteX1" fmla="*/ 2836585 w 3352800"/>
                <a:gd name="connsiteY1" fmla="*/ 0 h 2002901"/>
                <a:gd name="connsiteX2" fmla="*/ 3352800 w 3352800"/>
                <a:gd name="connsiteY2" fmla="*/ 270 h 2002901"/>
                <a:gd name="connsiteX3" fmla="*/ 3352800 w 3352800"/>
                <a:gd name="connsiteY3" fmla="*/ 2002901 h 2002901"/>
                <a:gd name="connsiteX4" fmla="*/ 0 w 3352800"/>
                <a:gd name="connsiteY4" fmla="*/ 2002901 h 2002901"/>
                <a:gd name="connsiteX0" fmla="*/ 0 w 3352800"/>
                <a:gd name="connsiteY0" fmla="*/ 2002631 h 2002631"/>
                <a:gd name="connsiteX1" fmla="*/ 754045 w 3352800"/>
                <a:gd name="connsiteY1" fmla="*/ 1468326 h 2002631"/>
                <a:gd name="connsiteX2" fmla="*/ 3352800 w 3352800"/>
                <a:gd name="connsiteY2" fmla="*/ 0 h 2002631"/>
                <a:gd name="connsiteX3" fmla="*/ 3352800 w 3352800"/>
                <a:gd name="connsiteY3" fmla="*/ 2002631 h 2002631"/>
                <a:gd name="connsiteX4" fmla="*/ 0 w 3352800"/>
                <a:gd name="connsiteY4" fmla="*/ 2002631 h 2002631"/>
                <a:gd name="connsiteX0" fmla="*/ 0 w 3352800"/>
                <a:gd name="connsiteY0" fmla="*/ 534305 h 534305"/>
                <a:gd name="connsiteX1" fmla="*/ 754045 w 3352800"/>
                <a:gd name="connsiteY1" fmla="*/ 0 h 534305"/>
                <a:gd name="connsiteX2" fmla="*/ 3352800 w 3352800"/>
                <a:gd name="connsiteY2" fmla="*/ 7687 h 534305"/>
                <a:gd name="connsiteX3" fmla="*/ 3352800 w 3352800"/>
                <a:gd name="connsiteY3" fmla="*/ 534305 h 534305"/>
                <a:gd name="connsiteX4" fmla="*/ 0 w 3352800"/>
                <a:gd name="connsiteY4" fmla="*/ 534305 h 534305"/>
                <a:gd name="connsiteX0" fmla="*/ 0 w 3352800"/>
                <a:gd name="connsiteY0" fmla="*/ 534305 h 534305"/>
                <a:gd name="connsiteX1" fmla="*/ 754045 w 3352800"/>
                <a:gd name="connsiteY1" fmla="*/ 0 h 534305"/>
                <a:gd name="connsiteX2" fmla="*/ 3352800 w 3352800"/>
                <a:gd name="connsiteY2" fmla="*/ 7687 h 534305"/>
                <a:gd name="connsiteX3" fmla="*/ 3352800 w 3352800"/>
                <a:gd name="connsiteY3" fmla="*/ 534305 h 534305"/>
                <a:gd name="connsiteX4" fmla="*/ 0 w 3352800"/>
                <a:gd name="connsiteY4" fmla="*/ 534305 h 534305"/>
                <a:gd name="connsiteX0" fmla="*/ 0 w 3352800"/>
                <a:gd name="connsiteY0" fmla="*/ 526618 h 526618"/>
                <a:gd name="connsiteX1" fmla="*/ 980611 w 3352800"/>
                <a:gd name="connsiteY1" fmla="*/ 93681 h 526618"/>
                <a:gd name="connsiteX2" fmla="*/ 3352800 w 3352800"/>
                <a:gd name="connsiteY2" fmla="*/ 0 h 526618"/>
                <a:gd name="connsiteX3" fmla="*/ 3352800 w 3352800"/>
                <a:gd name="connsiteY3" fmla="*/ 526618 h 526618"/>
                <a:gd name="connsiteX4" fmla="*/ 0 w 3352800"/>
                <a:gd name="connsiteY4" fmla="*/ 526618 h 526618"/>
                <a:gd name="connsiteX0" fmla="*/ 0 w 3352800"/>
                <a:gd name="connsiteY0" fmla="*/ 526888 h 526888"/>
                <a:gd name="connsiteX1" fmla="*/ 744735 w 3352800"/>
                <a:gd name="connsiteY1" fmla="*/ 0 h 526888"/>
                <a:gd name="connsiteX2" fmla="*/ 3352800 w 3352800"/>
                <a:gd name="connsiteY2" fmla="*/ 270 h 526888"/>
                <a:gd name="connsiteX3" fmla="*/ 3352800 w 3352800"/>
                <a:gd name="connsiteY3" fmla="*/ 526888 h 526888"/>
                <a:gd name="connsiteX4" fmla="*/ 0 w 3352800"/>
                <a:gd name="connsiteY4" fmla="*/ 526888 h 526888"/>
                <a:gd name="connsiteX0" fmla="*/ 0 w 3352800"/>
                <a:gd name="connsiteY0" fmla="*/ 526618 h 526618"/>
                <a:gd name="connsiteX1" fmla="*/ 811948 w 3352800"/>
                <a:gd name="connsiteY1" fmla="*/ 60921 h 526618"/>
                <a:gd name="connsiteX2" fmla="*/ 3352800 w 3352800"/>
                <a:gd name="connsiteY2" fmla="*/ 0 h 526618"/>
                <a:gd name="connsiteX3" fmla="*/ 3352800 w 3352800"/>
                <a:gd name="connsiteY3" fmla="*/ 526618 h 526618"/>
                <a:gd name="connsiteX4" fmla="*/ 0 w 3352800"/>
                <a:gd name="connsiteY4" fmla="*/ 526618 h 526618"/>
                <a:gd name="connsiteX0" fmla="*/ 0 w 3352800"/>
                <a:gd name="connsiteY0" fmla="*/ 527584 h 527584"/>
                <a:gd name="connsiteX1" fmla="*/ 751718 w 3352800"/>
                <a:gd name="connsiteY1" fmla="*/ 0 h 527584"/>
                <a:gd name="connsiteX2" fmla="*/ 3352800 w 3352800"/>
                <a:gd name="connsiteY2" fmla="*/ 966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584 h 527584"/>
                <a:gd name="connsiteX1" fmla="*/ 751718 w 3352800"/>
                <a:gd name="connsiteY1" fmla="*/ 0 h 527584"/>
                <a:gd name="connsiteX2" fmla="*/ 3241069 w 3352800"/>
                <a:gd name="connsiteY2" fmla="*/ 94144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584 h 527584"/>
                <a:gd name="connsiteX1" fmla="*/ 751718 w 3352800"/>
                <a:gd name="connsiteY1" fmla="*/ 0 h 527584"/>
                <a:gd name="connsiteX2" fmla="*/ 3352800 w 3352800"/>
                <a:gd name="connsiteY2" fmla="*/ 271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313 h 527313"/>
                <a:gd name="connsiteX1" fmla="*/ 900984 w 3352800"/>
                <a:gd name="connsiteY1" fmla="*/ 97774 h 527313"/>
                <a:gd name="connsiteX2" fmla="*/ 3352800 w 3352800"/>
                <a:gd name="connsiteY2" fmla="*/ 0 h 527313"/>
                <a:gd name="connsiteX3" fmla="*/ 3352800 w 3352800"/>
                <a:gd name="connsiteY3" fmla="*/ 527313 h 527313"/>
                <a:gd name="connsiteX4" fmla="*/ 0 w 3352800"/>
                <a:gd name="connsiteY4" fmla="*/ 527313 h 527313"/>
                <a:gd name="connsiteX0" fmla="*/ 0 w 3352800"/>
                <a:gd name="connsiteY0" fmla="*/ 527584 h 527584"/>
                <a:gd name="connsiteX1" fmla="*/ 748227 w 3352800"/>
                <a:gd name="connsiteY1" fmla="*/ 0 h 527584"/>
                <a:gd name="connsiteX2" fmla="*/ 3352800 w 3352800"/>
                <a:gd name="connsiteY2" fmla="*/ 271 h 527584"/>
                <a:gd name="connsiteX3" fmla="*/ 3352800 w 3352800"/>
                <a:gd name="connsiteY3" fmla="*/ 527584 h 527584"/>
                <a:gd name="connsiteX4" fmla="*/ 0 w 3352800"/>
                <a:gd name="connsiteY4" fmla="*/ 527584 h 527584"/>
                <a:gd name="connsiteX0" fmla="*/ 0 w 3352800"/>
                <a:gd name="connsiteY0" fmla="*/ 527313 h 527313"/>
                <a:gd name="connsiteX1" fmla="*/ 404687 w 3352800"/>
                <a:gd name="connsiteY1" fmla="*/ 5238 h 527313"/>
                <a:gd name="connsiteX2" fmla="*/ 3352800 w 3352800"/>
                <a:gd name="connsiteY2" fmla="*/ 0 h 527313"/>
                <a:gd name="connsiteX3" fmla="*/ 3352800 w 3352800"/>
                <a:gd name="connsiteY3" fmla="*/ 527313 h 527313"/>
                <a:gd name="connsiteX4" fmla="*/ 0 w 3352800"/>
                <a:gd name="connsiteY4" fmla="*/ 527313 h 527313"/>
                <a:gd name="connsiteX0" fmla="*/ 0 w 3352800"/>
                <a:gd name="connsiteY0" fmla="*/ 527313 h 527313"/>
                <a:gd name="connsiteX1" fmla="*/ 439623 w 3352800"/>
                <a:gd name="connsiteY1" fmla="*/ 5238 h 527313"/>
                <a:gd name="connsiteX2" fmla="*/ 3352800 w 3352800"/>
                <a:gd name="connsiteY2" fmla="*/ 0 h 527313"/>
                <a:gd name="connsiteX3" fmla="*/ 3352800 w 3352800"/>
                <a:gd name="connsiteY3" fmla="*/ 527313 h 527313"/>
                <a:gd name="connsiteX4" fmla="*/ 0 w 3352800"/>
                <a:gd name="connsiteY4" fmla="*/ 527313 h 527313"/>
                <a:gd name="connsiteX0" fmla="*/ 0 w 3288751"/>
                <a:gd name="connsiteY0" fmla="*/ 521804 h 527313"/>
                <a:gd name="connsiteX1" fmla="*/ 375574 w 3288751"/>
                <a:gd name="connsiteY1" fmla="*/ 5238 h 527313"/>
                <a:gd name="connsiteX2" fmla="*/ 3288751 w 3288751"/>
                <a:gd name="connsiteY2" fmla="*/ 0 h 527313"/>
                <a:gd name="connsiteX3" fmla="*/ 3288751 w 3288751"/>
                <a:gd name="connsiteY3" fmla="*/ 527313 h 527313"/>
                <a:gd name="connsiteX4" fmla="*/ 0 w 3288751"/>
                <a:gd name="connsiteY4" fmla="*/ 521804 h 527313"/>
                <a:gd name="connsiteX0" fmla="*/ 0 w 3288751"/>
                <a:gd name="connsiteY0" fmla="*/ 522075 h 527584"/>
                <a:gd name="connsiteX1" fmla="*/ 387220 w 3288751"/>
                <a:gd name="connsiteY1" fmla="*/ 0 h 527584"/>
                <a:gd name="connsiteX2" fmla="*/ 3288751 w 3288751"/>
                <a:gd name="connsiteY2" fmla="*/ 271 h 527584"/>
                <a:gd name="connsiteX3" fmla="*/ 3288751 w 3288751"/>
                <a:gd name="connsiteY3" fmla="*/ 527584 h 527584"/>
                <a:gd name="connsiteX4" fmla="*/ 0 w 3288751"/>
                <a:gd name="connsiteY4" fmla="*/ 522075 h 527584"/>
                <a:gd name="connsiteX0" fmla="*/ 0 w 3271283"/>
                <a:gd name="connsiteY0" fmla="*/ 511058 h 527584"/>
                <a:gd name="connsiteX1" fmla="*/ 369752 w 3271283"/>
                <a:gd name="connsiteY1" fmla="*/ 0 h 527584"/>
                <a:gd name="connsiteX2" fmla="*/ 3271283 w 3271283"/>
                <a:gd name="connsiteY2" fmla="*/ 271 h 527584"/>
                <a:gd name="connsiteX3" fmla="*/ 3271283 w 3271283"/>
                <a:gd name="connsiteY3" fmla="*/ 527584 h 527584"/>
                <a:gd name="connsiteX4" fmla="*/ 0 w 3271283"/>
                <a:gd name="connsiteY4" fmla="*/ 511058 h 527584"/>
                <a:gd name="connsiteX0" fmla="*/ 0 w 3271283"/>
                <a:gd name="connsiteY0" fmla="*/ 527584 h 527584"/>
                <a:gd name="connsiteX1" fmla="*/ 369752 w 3271283"/>
                <a:gd name="connsiteY1" fmla="*/ 0 h 527584"/>
                <a:gd name="connsiteX2" fmla="*/ 3271283 w 3271283"/>
                <a:gd name="connsiteY2" fmla="*/ 271 h 527584"/>
                <a:gd name="connsiteX3" fmla="*/ 3271283 w 3271283"/>
                <a:gd name="connsiteY3" fmla="*/ 527584 h 527584"/>
                <a:gd name="connsiteX4" fmla="*/ 0 w 3271283"/>
                <a:gd name="connsiteY4" fmla="*/ 527584 h 527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71283" h="527584">
                  <a:moveTo>
                    <a:pt x="0" y="527584"/>
                  </a:moveTo>
                  <a:lnTo>
                    <a:pt x="369752" y="0"/>
                  </a:lnTo>
                  <a:lnTo>
                    <a:pt x="3271283" y="271"/>
                  </a:lnTo>
                  <a:lnTo>
                    <a:pt x="3271283" y="527584"/>
                  </a:lnTo>
                  <a:lnTo>
                    <a:pt x="0" y="527584"/>
                  </a:lnTo>
                  <a:close/>
                </a:path>
              </a:pathLst>
            </a:custGeom>
            <a:solidFill>
              <a:srgbClr val="00B0F0">
                <a:alpha val="8902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0070C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00B0F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4" name="Picture 2" descr="\\fpss-data\home folder\chetr011\Documents\FPSS-Logo-(Medium-Size)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62" y="5373216"/>
            <a:ext cx="1410260" cy="939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 userDrawn="1"/>
        </p:nvSpPr>
        <p:spPr>
          <a:xfrm>
            <a:off x="-2380" y="6489735"/>
            <a:ext cx="9146380" cy="3682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Box 2"/>
          <p:cNvSpPr txBox="1">
            <a:spLocks noChangeArrowheads="1"/>
          </p:cNvSpPr>
          <p:nvPr userDrawn="1"/>
        </p:nvSpPr>
        <p:spPr bwMode="auto">
          <a:xfrm>
            <a:off x="-2380" y="6525344"/>
            <a:ext cx="9146380" cy="323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MBITIOUS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C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OLLABORATIVE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H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APPY 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I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NTEGRITY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NDURANCE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V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ERSATILITY     </a:t>
            </a:r>
            <a:r>
              <a:rPr kumimoji="0" lang="en-GB" altLang="en-US" sz="1000" b="1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E</a:t>
            </a:r>
            <a:r>
              <a:rPr kumimoji="0" lang="en-GB" altLang="en-US" sz="800" b="0" i="0" u="none" strike="noStrike" cap="none" spc="300" normalizeH="0" baseline="0">
                <a:ln>
                  <a:noFill/>
                </a:ln>
                <a:solidFill>
                  <a:srgbClr val="FFFFFF"/>
                </a:solidFill>
                <a:effectLst/>
                <a:latin typeface="Century Gothic" panose="020B0502020202020204" pitchFamily="34" charset="0"/>
              </a:rPr>
              <a:t>XCELLENCE</a:t>
            </a:r>
            <a:endParaRPr kumimoji="0" lang="en-US" altLang="en-US" sz="2000" b="0" i="0" u="none" strike="noStrike" cap="none" spc="300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Isosceles Triangle 16"/>
          <p:cNvSpPr>
            <a:spLocks noChangeArrowheads="1"/>
          </p:cNvSpPr>
          <p:nvPr userDrawn="1"/>
        </p:nvSpPr>
        <p:spPr bwMode="auto">
          <a:xfrm rot="10800000">
            <a:off x="1145901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Isosceles Triangle 19"/>
          <p:cNvSpPr>
            <a:spLocks noChangeArrowheads="1"/>
          </p:cNvSpPr>
          <p:nvPr userDrawn="1"/>
        </p:nvSpPr>
        <p:spPr bwMode="auto">
          <a:xfrm rot="10800000">
            <a:off x="2843808" y="648967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Isosceles Triangle 20"/>
          <p:cNvSpPr>
            <a:spLocks noChangeArrowheads="1"/>
          </p:cNvSpPr>
          <p:nvPr userDrawn="1"/>
        </p:nvSpPr>
        <p:spPr bwMode="auto">
          <a:xfrm rot="10800000">
            <a:off x="3837236" y="6489041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Isosceles Triangle 16"/>
          <p:cNvSpPr>
            <a:spLocks noChangeArrowheads="1"/>
          </p:cNvSpPr>
          <p:nvPr userDrawn="1"/>
        </p:nvSpPr>
        <p:spPr bwMode="auto">
          <a:xfrm rot="10800000">
            <a:off x="5009627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Isosceles Triangle 16"/>
          <p:cNvSpPr>
            <a:spLocks noChangeArrowheads="1"/>
          </p:cNvSpPr>
          <p:nvPr userDrawn="1"/>
        </p:nvSpPr>
        <p:spPr bwMode="auto">
          <a:xfrm rot="10800000">
            <a:off x="6280852" y="647954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Isosceles Triangle 16"/>
          <p:cNvSpPr>
            <a:spLocks noChangeArrowheads="1"/>
          </p:cNvSpPr>
          <p:nvPr userDrawn="1"/>
        </p:nvSpPr>
        <p:spPr bwMode="auto">
          <a:xfrm rot="10800000">
            <a:off x="7619557" y="6477020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Isosceles Triangle 16"/>
          <p:cNvSpPr>
            <a:spLocks noChangeArrowheads="1"/>
          </p:cNvSpPr>
          <p:nvPr userDrawn="1"/>
        </p:nvSpPr>
        <p:spPr bwMode="auto">
          <a:xfrm rot="10800000">
            <a:off x="8888707" y="6471977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6" name="Isosceles Triangle 16"/>
          <p:cNvSpPr>
            <a:spLocks noChangeArrowheads="1"/>
          </p:cNvSpPr>
          <p:nvPr userDrawn="1"/>
        </p:nvSpPr>
        <p:spPr bwMode="auto">
          <a:xfrm rot="10800000">
            <a:off x="60388" y="6486802"/>
            <a:ext cx="185738" cy="171450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599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2396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6024-84C3-480B-B2D8-75E98C8A2C8F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599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86024-84C3-480B-B2D8-75E98C8A2C8F}" type="datetimeFigureOut">
              <a:rPr lang="en-GB" smtClean="0"/>
              <a:t>07/09/2022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2C7D5-5E31-4C24-80AF-05820257EB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674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52" r:id="rId13"/>
    <p:sldLayoutId id="2147483653" r:id="rId14"/>
    <p:sldLayoutId id="2147483654" r:id="rId15"/>
    <p:sldLayoutId id="2147483669" r:id="rId16"/>
    <p:sldLayoutId id="2147483655" r:id="rId17"/>
    <p:sldLayoutId id="2147483656" r:id="rId18"/>
    <p:sldLayoutId id="2147483657" r:id="rId19"/>
    <p:sldLayoutId id="2147483658" r:id="rId20"/>
    <p:sldLayoutId id="2147483659" r:id="rId2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499867" y="3501008"/>
            <a:ext cx="5320605" cy="1204306"/>
          </a:xfrm>
          <a:prstGeom prst="rect">
            <a:avLst/>
          </a:prstGeom>
          <a:noFill/>
        </p:spPr>
        <p:txBody>
          <a:bodyPr vert="horz" lIns="91440" tIns="45720" rIns="91440" bIns="9144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>
                <a:cs typeface="Calibri"/>
              </a:rPr>
              <a:t>Setting targets 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3571875" y="4786710"/>
            <a:ext cx="5248597" cy="648072"/>
          </a:xfrm>
          <a:prstGeom prst="rect">
            <a:avLst/>
          </a:prstGeom>
        </p:spPr>
        <p:txBody>
          <a:bodyPr vert="horz" lIns="91440" tIns="9144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kumimoji="0" lang="en-US" sz="1800" b="0" i="0" u="none" strike="noStrike" kern="1200" cap="all" spc="40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Clr>
                <a:schemeClr val="accent1"/>
              </a:buClr>
              <a:buSzPct val="100000"/>
              <a:defRPr/>
            </a:pPr>
            <a:r>
              <a:rPr lang="en-GB"/>
              <a:t>Click to edit subtitle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7884368" y="203496"/>
            <a:ext cx="1080120" cy="201168"/>
          </a:xfrm>
        </p:spPr>
        <p:txBody>
          <a:bodyPr/>
          <a:lstStyle/>
          <a:p>
            <a:fld id="{AC898A50-EC63-4914-9158-19D8B3B99DAA}" type="datetimeFigureOut">
              <a:rPr lang="en-GB" smtClean="0"/>
              <a:t>07/09/2022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65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79D0FDD-10F4-13BC-C2B6-4E7144FC1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cs typeface="Calibri"/>
              </a:rPr>
              <a:t>Being target orientated is going to be key to success this year</a:t>
            </a:r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457200" y="1750595"/>
            <a:ext cx="5112213" cy="437556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cs typeface="Calibri"/>
              </a:rPr>
              <a:t>Discuss with the person next to you: </a:t>
            </a:r>
          </a:p>
          <a:p>
            <a:pPr marL="457200" indent="-457200"/>
            <a:r>
              <a:rPr lang="en-GB" dirty="0">
                <a:cs typeface="Calibri"/>
              </a:rPr>
              <a:t>What targets did you set yourself last year? If you didn't set any, why not?  </a:t>
            </a:r>
          </a:p>
          <a:p>
            <a:pPr marL="457200" indent="-457200"/>
            <a:r>
              <a:rPr lang="en-GB" dirty="0">
                <a:ea typeface="+mn-lt"/>
                <a:cs typeface="+mn-lt"/>
              </a:rPr>
              <a:t>Were they long-term or short-term targets? </a:t>
            </a:r>
          </a:p>
          <a:p>
            <a:pPr marL="457200" indent="-457200"/>
            <a:r>
              <a:rPr lang="en-GB" dirty="0">
                <a:cs typeface="Calibri"/>
              </a:rPr>
              <a:t>Were you realistic in the targets that you set? </a:t>
            </a:r>
          </a:p>
          <a:p>
            <a:pPr marL="457200" indent="-457200"/>
            <a:r>
              <a:rPr lang="en-GB" dirty="0">
                <a:cs typeface="Calibri"/>
              </a:rPr>
              <a:t>Did you meet your targets? If not, what reasons might there be for this? </a:t>
            </a:r>
          </a:p>
          <a:p>
            <a:pPr marL="457200" indent="-457200"/>
            <a:endParaRPr lang="en-GB">
              <a:cs typeface="Calibri"/>
            </a:endParaRPr>
          </a:p>
          <a:p>
            <a:pPr marL="0" indent="0">
              <a:buNone/>
            </a:pPr>
            <a:endParaRPr lang="en-GB">
              <a:cs typeface="Calibri"/>
            </a:endParaRPr>
          </a:p>
        </p:txBody>
      </p:sp>
      <p:pic>
        <p:nvPicPr>
          <p:cNvPr id="4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BE18B73C-A30C-DC2B-B4DF-077A61BD3B8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912" t="20179" r="61494" b="21525"/>
          <a:stretch/>
        </p:blipFill>
        <p:spPr>
          <a:xfrm>
            <a:off x="5609795" y="2290157"/>
            <a:ext cx="3075738" cy="3297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28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19C23-670B-BE3C-872B-107AE67F9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Targets matter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98E9E8-91C9-5ED2-63B4-6FAA6EC8C7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10000"/>
          </a:bodyPr>
          <a:lstStyle/>
          <a:p>
            <a:r>
              <a:rPr lang="en-US" dirty="0">
                <a:cs typeface="Calibri"/>
              </a:rPr>
              <a:t>Give you motivation – helps inspire and breakdown the bigger picture. </a:t>
            </a:r>
            <a:endParaRPr lang="en-US" dirty="0"/>
          </a:p>
          <a:p>
            <a:endParaRPr lang="en-US" dirty="0">
              <a:cs typeface="Calibri"/>
            </a:endParaRPr>
          </a:p>
          <a:p>
            <a:r>
              <a:rPr lang="en-US" dirty="0">
                <a:ea typeface="+mn-lt"/>
                <a:cs typeface="+mn-lt"/>
              </a:rPr>
              <a:t>Keep you accountable to yourself. Are you doing what you need to be doing or are you hindering yourself? 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Can help with mental heath and wellbeing:</a:t>
            </a:r>
          </a:p>
          <a:p>
            <a:pPr lvl="1" indent="-342900"/>
            <a:r>
              <a:rPr lang="en-US" dirty="0">
                <a:solidFill>
                  <a:srgbClr val="001570"/>
                </a:solidFill>
                <a:cs typeface="Calibri"/>
              </a:rPr>
              <a:t>Success in targets = proof of what you have worked towards. </a:t>
            </a:r>
          </a:p>
          <a:p>
            <a:pPr lvl="1" indent="-342900"/>
            <a:r>
              <a:rPr lang="en-US" dirty="0">
                <a:solidFill>
                  <a:srgbClr val="001570"/>
                </a:solidFill>
                <a:cs typeface="Calibri"/>
              </a:rPr>
              <a:t>Not reaching targets = if you think about why you did not reach your target, it can help you to </a:t>
            </a:r>
            <a:r>
              <a:rPr lang="en-US" dirty="0" err="1">
                <a:solidFill>
                  <a:srgbClr val="001570"/>
                </a:solidFill>
                <a:cs typeface="Calibri"/>
              </a:rPr>
              <a:t>rationalise</a:t>
            </a:r>
            <a:r>
              <a:rPr lang="en-US" dirty="0">
                <a:solidFill>
                  <a:srgbClr val="001570"/>
                </a:solidFill>
                <a:cs typeface="Calibri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263743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EB234-8166-ED95-13E5-1B2E136CD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cs typeface="Calibri"/>
              </a:rPr>
              <a:t>How do we set effective targets? </a:t>
            </a:r>
            <a:endParaRPr lang="en-US" dirty="0"/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E9797E8F-5857-E212-2105-1BEF941B31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r="238" b="16068"/>
          <a:stretch/>
        </p:blipFill>
        <p:spPr>
          <a:xfrm>
            <a:off x="371896" y="1475857"/>
            <a:ext cx="4918620" cy="4659586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BFDDD52-59B1-149E-6FD5-19EA6F57D384}"/>
              </a:ext>
            </a:extLst>
          </p:cNvPr>
          <p:cNvSpPr txBox="1"/>
          <p:nvPr/>
        </p:nvSpPr>
        <p:spPr>
          <a:xfrm>
            <a:off x="5467349" y="1480457"/>
            <a:ext cx="3469821" cy="480131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Our targets need to be SMART. </a:t>
            </a:r>
            <a:endParaRPr lang="en-US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Start with the long-term targets... What is the overall goal? </a:t>
            </a:r>
          </a:p>
          <a:p>
            <a:pPr marL="285750" indent="-285750">
              <a:buFont typeface="Arial"/>
              <a:buChar char="•"/>
            </a:pPr>
            <a:endParaRPr lang="en-US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Break this down into small-term targets... How are you going to get there? </a:t>
            </a:r>
          </a:p>
          <a:p>
            <a:pPr marL="285750" indent="-285750">
              <a:buFont typeface="Arial"/>
              <a:buChar char="•"/>
            </a:pPr>
            <a:endParaRPr lang="en-US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Include others into the conversation – this will help you stay on track.</a:t>
            </a:r>
          </a:p>
          <a:p>
            <a:pPr marL="285750" indent="-285750">
              <a:buFont typeface="Arial"/>
              <a:buChar char="•"/>
            </a:pPr>
            <a:endParaRPr lang="en-US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If your target is becoming unachievable, move the goal posts. What can be achieved? </a:t>
            </a:r>
          </a:p>
        </p:txBody>
      </p:sp>
    </p:spTree>
    <p:extLst>
      <p:ext uri="{BB962C8B-B14F-4D97-AF65-F5344CB8AC3E}">
        <p14:creationId xmlns:p14="http://schemas.microsoft.com/office/powerpoint/2010/main" val="427986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5BD5D-EBE5-3060-BFC3-5A96804B9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3728" y="142655"/>
            <a:ext cx="6563072" cy="1143000"/>
          </a:xfrm>
        </p:spPr>
        <p:txBody>
          <a:bodyPr anchor="ctr">
            <a:normAutofit/>
          </a:bodyPr>
          <a:lstStyle/>
          <a:p>
            <a:r>
              <a:rPr lang="en-US"/>
              <a:t>The year ahead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E81E5E-64C6-CE69-665F-C69A82B2C8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58343" cy="452596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/>
              <a:t>What do you want to have achieved by August of Year 13 when you open the famous brown envelope? 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What are you going to have done by the different points on your timeline in order to help you achieve this? 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EBD4FBF1-8EFD-A01E-A97B-9019E64CED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890" r="17570" b="-1"/>
          <a:stretch/>
        </p:blipFill>
        <p:spPr>
          <a:xfrm>
            <a:off x="4746171" y="1600200"/>
            <a:ext cx="4038600" cy="45259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08243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40A1A-E2F9-C2C2-4AA0-8D30004AC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Tutor home learning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49D6C7-BCA4-BCC1-DB15-1BD2B51154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Complete your timeline and submit it to me so that we can discuss your targets throughout the course of the academic year. 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Due Wednesday 14th September 2022 </a:t>
            </a:r>
          </a:p>
        </p:txBody>
      </p:sp>
    </p:spTree>
    <p:extLst>
      <p:ext uri="{BB962C8B-B14F-4D97-AF65-F5344CB8AC3E}">
        <p14:creationId xmlns:p14="http://schemas.microsoft.com/office/powerpoint/2010/main" val="7660399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8ddffc39-6978-4be1-9e0c-b20e17252080">
      <UserInfo>
        <DisplayName>Max Mitchell (STUDENT)</DisplayName>
        <AccountId>117</AccountId>
        <AccountType/>
      </UserInfo>
      <UserInfo>
        <DisplayName>Catherine Johnstone</DisplayName>
        <AccountId>136</AccountId>
        <AccountType/>
      </UserInfo>
      <UserInfo>
        <DisplayName>Peter Ging</DisplayName>
        <AccountId>11</AccountId>
        <AccountType/>
      </UserInfo>
      <UserInfo>
        <DisplayName>Andrew Colmer</DisplayName>
        <AccountId>29</AccountId>
        <AccountType/>
      </UserInfo>
    </SharedWithUsers>
    <TaxCatchAll xmlns="8ddffc39-6978-4be1-9e0c-b20e17252080" xsi:nil="true"/>
    <mcb008ccaaa7471ca9807b32d18b0fe9 xmlns="8ddffc39-6978-4be1-9e0c-b20e17252080">
      <Terms xmlns="http://schemas.microsoft.com/office/infopath/2007/PartnerControls"/>
    </mcb008ccaaa7471ca9807b32d18b0fe9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95470071EACAE4E85856CC683743121" ma:contentTypeVersion="12" ma:contentTypeDescription="Create a new document." ma:contentTypeScope="" ma:versionID="472649cf2c3b2fe99b0f5d814e5200b9">
  <xsd:schema xmlns:xsd="http://www.w3.org/2001/XMLSchema" xmlns:xs="http://www.w3.org/2001/XMLSchema" xmlns:p="http://schemas.microsoft.com/office/2006/metadata/properties" xmlns:ns2="8ddffc39-6978-4be1-9e0c-b20e17252080" xmlns:ns3="f12c61d6-2083-4bf6-b980-301c0af536af" targetNamespace="http://schemas.microsoft.com/office/2006/metadata/properties" ma:root="true" ma:fieldsID="6833dbe6b0995a08de21948d18ff734d" ns2:_="" ns3:_="">
    <xsd:import namespace="8ddffc39-6978-4be1-9e0c-b20e17252080"/>
    <xsd:import namespace="f12c61d6-2083-4bf6-b980-301c0af536af"/>
    <xsd:element name="properties">
      <xsd:complexType>
        <xsd:sequence>
          <xsd:element name="documentManagement">
            <xsd:complexType>
              <xsd:all>
                <xsd:element ref="ns2:mcb008ccaaa7471ca9807b32d18b0fe9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MediaServiceAutoKeyPoints" minOccurs="0"/>
                <xsd:element ref="ns3:MediaServiceKeyPoints" minOccurs="0"/>
                <xsd:element ref="ns3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dffc39-6978-4be1-9e0c-b20e17252080" elementFormDefault="qualified">
    <xsd:import namespace="http://schemas.microsoft.com/office/2006/documentManagement/types"/>
    <xsd:import namespace="http://schemas.microsoft.com/office/infopath/2007/PartnerControls"/>
    <xsd:element name="mcb008ccaaa7471ca9807b32d18b0fe9" ma:index="9" nillable="true" ma:taxonomy="true" ma:internalName="mcb008ccaaa7471ca9807b32d18b0fe9" ma:taxonomyFieldName="Staff_x0020_Category" ma:displayName="Staff Category" ma:fieldId="{6cb008cc-aaa7-471c-a980-7b32d18b0fe9}" ma:sspId="7975fb5d-d03f-4da3-b481-7b705cd1410a" ma:termSetId="88579c96-fb95-4cae-941a-b7d5d10398b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f44f551-7f36-4e9e-93a0-633ec04d8b92}" ma:internalName="TaxCatchAll" ma:showField="CatchAllData" ma:web="8ddffc39-6978-4be1-9e0c-b20e1725208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2c61d6-2083-4bf6-b980-301c0af536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C67B414-3745-4DA5-8AE0-93FE5C42034F}">
  <ds:schemaRefs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f12c61d6-2083-4bf6-b980-301c0af536af"/>
    <ds:schemaRef ds:uri="http://purl.org/dc/dcmitype/"/>
    <ds:schemaRef ds:uri="8ddffc39-6978-4be1-9e0c-b20e17252080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C11D28E-804B-48EB-AF6B-2399FB8A880F}">
  <ds:schemaRefs>
    <ds:schemaRef ds:uri="8ddffc39-6978-4be1-9e0c-b20e17252080"/>
    <ds:schemaRef ds:uri="f12c61d6-2083-4bf6-b980-301c0af536af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8ED94244-A674-416A-841F-E826B0D3D5E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379</Words>
  <Application>Microsoft Office PowerPoint</Application>
  <PresentationFormat>On-screen Show (4:3)</PresentationFormat>
  <Paragraphs>38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Century Gothic</vt:lpstr>
      <vt:lpstr>Tunga</vt:lpstr>
      <vt:lpstr>Office Theme</vt:lpstr>
      <vt:lpstr>PowerPoint Presentation</vt:lpstr>
      <vt:lpstr>Being target orientated is going to be key to success this year</vt:lpstr>
      <vt:lpstr>Targets matter</vt:lpstr>
      <vt:lpstr>How do we set effective targets? </vt:lpstr>
      <vt:lpstr>The year ahead</vt:lpstr>
      <vt:lpstr>Tutor home learning</vt:lpstr>
    </vt:vector>
  </TitlesOfParts>
  <Company>Furze Platt Senior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Roseanna Chetwood</dc:creator>
  <cp:lastModifiedBy>Vinita Byrne</cp:lastModifiedBy>
  <cp:revision>116</cp:revision>
  <dcterms:created xsi:type="dcterms:W3CDTF">2014-08-28T10:07:58Z</dcterms:created>
  <dcterms:modified xsi:type="dcterms:W3CDTF">2022-09-08T07:14:39Z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0x010100995470071EACAE4E85856CC683743121</vt:lpwstr>
  </property>
  <property fmtid="{D5CDD505-2E9C-101B-9397-08002B2CF9AE}" pid="3" name="Order">
    <vt:r8>27500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TriggerFlowInfo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Staff Category">
    <vt:lpwstr/>
  </property>
</Properties>
</file>