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Props.xml" ContentType="application/vnd.openxmlformats-officedocument.presentationml.presProps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2D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31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AEB95-C3D6-4BBB-BB81-BF18DF86D4C8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512FE-26D0-49E7-8480-A58191613F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535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AEB95-C3D6-4BBB-BB81-BF18DF86D4C8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512FE-26D0-49E7-8480-A58191613F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430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AEB95-C3D6-4BBB-BB81-BF18DF86D4C8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512FE-26D0-49E7-8480-A58191613F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424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AEB95-C3D6-4BBB-BB81-BF18DF86D4C8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512FE-26D0-49E7-8480-A58191613F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656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AEB95-C3D6-4BBB-BB81-BF18DF86D4C8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512FE-26D0-49E7-8480-A58191613F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863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AEB95-C3D6-4BBB-BB81-BF18DF86D4C8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512FE-26D0-49E7-8480-A58191613F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141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AEB95-C3D6-4BBB-BB81-BF18DF86D4C8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512FE-26D0-49E7-8480-A58191613F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446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AEB95-C3D6-4BBB-BB81-BF18DF86D4C8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512FE-26D0-49E7-8480-A58191613F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720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AEB95-C3D6-4BBB-BB81-BF18DF86D4C8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512FE-26D0-49E7-8480-A58191613F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405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AEB95-C3D6-4BBB-BB81-BF18DF86D4C8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512FE-26D0-49E7-8480-A58191613F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344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AEB95-C3D6-4BBB-BB81-BF18DF86D4C8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512FE-26D0-49E7-8480-A58191613F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374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AAEB95-C3D6-4BBB-BB81-BF18DF86D4C8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18512FE-26D0-49E7-8480-A58191613F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909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B8887E-43AC-30DD-0AD0-7E8F215EA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F57A973-082E-79D6-A4AA-CD89D5B3CF1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129212" y="8280983"/>
            <a:ext cx="1271587" cy="434393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GB" sz="2800" b="1" dirty="0">
                <a:solidFill>
                  <a:srgbClr val="192D4E"/>
                </a:solidFill>
                <a:latin typeface="Foco" panose="020B0504050202020203" pitchFamily="34" charset="0"/>
                <a:cs typeface="Foco" panose="020B0504050202020203" pitchFamily="34" charset="0"/>
              </a:rPr>
              <a:t>£3.00</a:t>
            </a:r>
          </a:p>
        </p:txBody>
      </p:sp>
    </p:spTree>
    <p:extLst>
      <p:ext uri="{BB962C8B-B14F-4D97-AF65-F5344CB8AC3E}">
        <p14:creationId xmlns:p14="http://schemas.microsoft.com/office/powerpoint/2010/main" val="29424219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F3F2F936059CB4A83EAD2AFB7FEAFFC" ma:contentTypeVersion="19" ma:contentTypeDescription="Create a new document." ma:contentTypeScope="" ma:versionID="89915a4ff71626070de6e88ff1e28332">
  <xsd:schema xmlns:xsd="http://www.w3.org/2001/XMLSchema" xmlns:xs="http://www.w3.org/2001/XMLSchema" xmlns:p="http://schemas.microsoft.com/office/2006/metadata/properties" xmlns:ns2="83e306c2-98b9-4834-b58c-bdbd78074747" xmlns:ns3="e6a65780-09eb-44e2-b078-945348e240c0" targetNamespace="http://schemas.microsoft.com/office/2006/metadata/properties" ma:root="true" ma:fieldsID="ea932de33cc98e75d6ac4fcec5331364" ns2:_="" ns3:_="">
    <xsd:import namespace="83e306c2-98b9-4834-b58c-bdbd78074747"/>
    <xsd:import namespace="e6a65780-09eb-44e2-b078-945348e240c0"/>
    <xsd:element name="properties">
      <xsd:complexType>
        <xsd:sequence>
          <xsd:element name="documentManagement">
            <xsd:complexType>
              <xsd:all>
                <xsd:element ref="ns2:p4a323938af148539e71c3a10c7dc20f" minOccurs="0"/>
                <xsd:element ref="ns2:TaxCatchAll" minOccurs="0"/>
                <xsd:element ref="ns3:MediaServiceMetadata" minOccurs="0"/>
                <xsd:element ref="ns3:MediaServiceFastMetadata" minOccurs="0"/>
                <xsd:element ref="ns2:SharedWithUsers" minOccurs="0"/>
                <xsd:element ref="ns2:SharedWithDetails" minOccurs="0"/>
                <xsd:element ref="ns3:MediaServiceAutoKeyPoints" minOccurs="0"/>
                <xsd:element ref="ns3:MediaServiceKeyPoints" minOccurs="0"/>
                <xsd:element ref="ns3:lcf76f155ced4ddcb4097134ff3c332f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bjectDetectorVersions" minOccurs="0"/>
                <xsd:element ref="ns3:MediaServiceSearchPropertie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e306c2-98b9-4834-b58c-bdbd78074747" elementFormDefault="qualified">
    <xsd:import namespace="http://schemas.microsoft.com/office/2006/documentManagement/types"/>
    <xsd:import namespace="http://schemas.microsoft.com/office/infopath/2007/PartnerControls"/>
    <xsd:element name="p4a323938af148539e71c3a10c7dc20f" ma:index="9" nillable="true" ma:taxonomy="true" ma:internalName="p4a323938af148539e71c3a10c7dc20f" ma:taxonomyFieldName="Staff_x0020_Category" ma:displayName="Staff Category" ma:fieldId="{94a32393-8af1-4853-9e71-c3a10c7dc20f}" ma:sspId="7975fb5d-d03f-4da3-b481-7b705cd1410a" ma:termSetId="88579c96-fb95-4cae-941a-b7d5d10398b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496f0aa5-385e-457e-b126-233b099ef908}" ma:internalName="TaxCatchAll" ma:showField="CatchAllData" ma:web="83e306c2-98b9-4834-b58c-bdbd78074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6a65780-09eb-44e2-b078-945348e240c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7975fb5d-d03f-4da3-b481-7b705cd1410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6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6a65780-09eb-44e2-b078-945348e240c0">
      <Terms xmlns="http://schemas.microsoft.com/office/infopath/2007/PartnerControls"/>
    </lcf76f155ced4ddcb4097134ff3c332f>
    <TaxCatchAll xmlns="83e306c2-98b9-4834-b58c-bdbd78074747" xsi:nil="true"/>
    <p4a323938af148539e71c3a10c7dc20f xmlns="83e306c2-98b9-4834-b58c-bdbd78074747">
      <Terms xmlns="http://schemas.microsoft.com/office/infopath/2007/PartnerControls"/>
    </p4a323938af148539e71c3a10c7dc20f>
  </documentManagement>
</p:properties>
</file>

<file path=customXml/itemProps1.xml><?xml version="1.0" encoding="utf-8"?>
<ds:datastoreItem xmlns:ds="http://schemas.openxmlformats.org/officeDocument/2006/customXml" ds:itemID="{9B078D48-BE3A-41E8-9598-447D64B1936E}"/>
</file>

<file path=customXml/itemProps2.xml><?xml version="1.0" encoding="utf-8"?>
<ds:datastoreItem xmlns:ds="http://schemas.openxmlformats.org/officeDocument/2006/customXml" ds:itemID="{15E6D2AE-33F0-48C7-A92E-318E04C446FC}"/>
</file>

<file path=customXml/itemProps3.xml><?xml version="1.0" encoding="utf-8"?>
<ds:datastoreItem xmlns:ds="http://schemas.openxmlformats.org/officeDocument/2006/customXml" ds:itemID="{84F09BEB-E141-465C-B1F3-C7207C1DB94D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264</TotalTime>
  <Words>2</Words>
  <Application>Microsoft Office PowerPoint</Application>
  <PresentationFormat>A4 Paper (210x297 mm)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Foco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Moyce</dc:creator>
  <cp:lastModifiedBy>Vanessa Leamon</cp:lastModifiedBy>
  <cp:revision>5</cp:revision>
  <dcterms:created xsi:type="dcterms:W3CDTF">2026-06-04T08:18:25Z</dcterms:created>
  <dcterms:modified xsi:type="dcterms:W3CDTF">2026-09-02T15:57:31Z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0x0101009F3F2F936059CB4A83EAD2AFB7FEAFFC</vt:lpwstr>
  </property>
</Properties>
</file>