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677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363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927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039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648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129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616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544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868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278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811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579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475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164015"/>
              </p:ext>
            </p:extLst>
          </p:nvPr>
        </p:nvGraphicFramePr>
        <p:xfrm>
          <a:off x="300443" y="705392"/>
          <a:ext cx="11599824" cy="60611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9978">
                  <a:extLst>
                    <a:ext uri="{9D8B030D-6E8A-4147-A177-3AD203B41FA5}">
                      <a16:colId xmlns:a16="http://schemas.microsoft.com/office/drawing/2014/main" val="2044200510"/>
                    </a:ext>
                  </a:extLst>
                </a:gridCol>
                <a:gridCol w="1449978">
                  <a:extLst>
                    <a:ext uri="{9D8B030D-6E8A-4147-A177-3AD203B41FA5}">
                      <a16:colId xmlns:a16="http://schemas.microsoft.com/office/drawing/2014/main" val="3660318653"/>
                    </a:ext>
                  </a:extLst>
                </a:gridCol>
                <a:gridCol w="1449978">
                  <a:extLst>
                    <a:ext uri="{9D8B030D-6E8A-4147-A177-3AD203B41FA5}">
                      <a16:colId xmlns:a16="http://schemas.microsoft.com/office/drawing/2014/main" val="3507414159"/>
                    </a:ext>
                  </a:extLst>
                </a:gridCol>
                <a:gridCol w="1449978">
                  <a:extLst>
                    <a:ext uri="{9D8B030D-6E8A-4147-A177-3AD203B41FA5}">
                      <a16:colId xmlns:a16="http://schemas.microsoft.com/office/drawing/2014/main" val="376001532"/>
                    </a:ext>
                  </a:extLst>
                </a:gridCol>
                <a:gridCol w="1449978">
                  <a:extLst>
                    <a:ext uri="{9D8B030D-6E8A-4147-A177-3AD203B41FA5}">
                      <a16:colId xmlns:a16="http://schemas.microsoft.com/office/drawing/2014/main" val="3173144298"/>
                    </a:ext>
                  </a:extLst>
                </a:gridCol>
                <a:gridCol w="1449978">
                  <a:extLst>
                    <a:ext uri="{9D8B030D-6E8A-4147-A177-3AD203B41FA5}">
                      <a16:colId xmlns:a16="http://schemas.microsoft.com/office/drawing/2014/main" val="1719073244"/>
                    </a:ext>
                  </a:extLst>
                </a:gridCol>
                <a:gridCol w="1449978">
                  <a:extLst>
                    <a:ext uri="{9D8B030D-6E8A-4147-A177-3AD203B41FA5}">
                      <a16:colId xmlns:a16="http://schemas.microsoft.com/office/drawing/2014/main" val="2536786878"/>
                    </a:ext>
                  </a:extLst>
                </a:gridCol>
                <a:gridCol w="1449978">
                  <a:extLst>
                    <a:ext uri="{9D8B030D-6E8A-4147-A177-3AD203B41FA5}">
                      <a16:colId xmlns:a16="http://schemas.microsoft.com/office/drawing/2014/main" val="2542061861"/>
                    </a:ext>
                  </a:extLst>
                </a:gridCol>
              </a:tblGrid>
              <a:tr h="64409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Tuesday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Wednesday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Thursday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Friday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Saturday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Sunday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Monday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865435"/>
                  </a:ext>
                </a:extLst>
              </a:tr>
              <a:tr h="688146">
                <a:tc>
                  <a:txBody>
                    <a:bodyPr/>
                    <a:lstStyle/>
                    <a:p>
                      <a:r>
                        <a:rPr lang="en-GB" dirty="0" smtClean="0"/>
                        <a:t>Block 1</a:t>
                      </a:r>
                    </a:p>
                    <a:p>
                      <a:r>
                        <a:rPr lang="en-GB" dirty="0" smtClean="0"/>
                        <a:t>(1 hour)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7823092"/>
                  </a:ext>
                </a:extLst>
              </a:tr>
              <a:tr h="688146">
                <a:tc>
                  <a:txBody>
                    <a:bodyPr/>
                    <a:lstStyle/>
                    <a:p>
                      <a:r>
                        <a:rPr lang="en-GB" dirty="0" smtClean="0"/>
                        <a:t>Block 2</a:t>
                      </a:r>
                    </a:p>
                    <a:p>
                      <a:r>
                        <a:rPr lang="en-GB" dirty="0" smtClean="0"/>
                        <a:t>(1</a:t>
                      </a:r>
                      <a:r>
                        <a:rPr lang="en-GB" baseline="0" dirty="0" smtClean="0"/>
                        <a:t> hour)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7669478"/>
                  </a:ext>
                </a:extLst>
              </a:tr>
              <a:tr h="688146">
                <a:tc>
                  <a:txBody>
                    <a:bodyPr/>
                    <a:lstStyle/>
                    <a:p>
                      <a:r>
                        <a:rPr lang="en-GB" dirty="0" smtClean="0"/>
                        <a:t>Block 3</a:t>
                      </a:r>
                    </a:p>
                    <a:p>
                      <a:r>
                        <a:rPr lang="en-GB" dirty="0" smtClean="0"/>
                        <a:t>(1 hour)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4064364"/>
                  </a:ext>
                </a:extLst>
              </a:tr>
              <a:tr h="688146">
                <a:tc>
                  <a:txBody>
                    <a:bodyPr/>
                    <a:lstStyle/>
                    <a:p>
                      <a:r>
                        <a:rPr lang="en-GB" dirty="0" smtClean="0"/>
                        <a:t>Block 4</a:t>
                      </a:r>
                    </a:p>
                    <a:p>
                      <a:r>
                        <a:rPr lang="en-GB" dirty="0" smtClean="0"/>
                        <a:t>(1 hour)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6214739"/>
                  </a:ext>
                </a:extLst>
              </a:tr>
              <a:tr h="688146">
                <a:tc>
                  <a:txBody>
                    <a:bodyPr/>
                    <a:lstStyle/>
                    <a:p>
                      <a:r>
                        <a:rPr lang="en-GB" dirty="0" smtClean="0"/>
                        <a:t>Block 5</a:t>
                      </a:r>
                    </a:p>
                    <a:p>
                      <a:r>
                        <a:rPr lang="en-GB" dirty="0" smtClean="0"/>
                        <a:t>(1 hour)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7400644"/>
                  </a:ext>
                </a:extLst>
              </a:tr>
              <a:tr h="688146">
                <a:tc>
                  <a:txBody>
                    <a:bodyPr/>
                    <a:lstStyle/>
                    <a:p>
                      <a:r>
                        <a:rPr lang="en-GB" dirty="0" smtClean="0"/>
                        <a:t>Fun/</a:t>
                      </a:r>
                    </a:p>
                    <a:p>
                      <a:r>
                        <a:rPr lang="en-GB" dirty="0" smtClean="0"/>
                        <a:t>Alternative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6874438"/>
                  </a:ext>
                </a:extLst>
              </a:tr>
              <a:tr h="644097">
                <a:tc>
                  <a:txBody>
                    <a:bodyPr/>
                    <a:lstStyle/>
                    <a:p>
                      <a:r>
                        <a:rPr lang="en-GB" dirty="0" smtClean="0"/>
                        <a:t>Me time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1703445"/>
                  </a:ext>
                </a:extLst>
              </a:tr>
              <a:tr h="644097">
                <a:tc>
                  <a:txBody>
                    <a:bodyPr/>
                    <a:lstStyle/>
                    <a:p>
                      <a:r>
                        <a:rPr lang="en-GB" smtClean="0"/>
                        <a:t>SEMINARS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0050143"/>
                  </a:ext>
                </a:extLst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 flipV="1">
            <a:off x="1933303" y="1696966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1933303" y="4982460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933303" y="2391662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933303" y="3018492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1933303" y="3645323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1933303" y="4313892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4"/>
          <p:cNvSpPr>
            <a:spLocks noGrp="1"/>
          </p:cNvSpPr>
          <p:nvPr>
            <p:ph type="ctrTitle"/>
          </p:nvPr>
        </p:nvSpPr>
        <p:spPr>
          <a:xfrm>
            <a:off x="1587139" y="-12249"/>
            <a:ext cx="9144000" cy="809083"/>
          </a:xfrm>
        </p:spPr>
        <p:txBody>
          <a:bodyPr>
            <a:normAutofit/>
          </a:bodyPr>
          <a:lstStyle/>
          <a:p>
            <a:r>
              <a:rPr lang="en-GB" sz="4400" dirty="0" smtClean="0"/>
              <a:t>Year </a:t>
            </a:r>
            <a:r>
              <a:rPr lang="en-GB" sz="4400" smtClean="0"/>
              <a:t>10 editable planner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51769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10 editable planner</vt:lpstr>
    </vt:vector>
  </TitlesOfParts>
  <Company>Furze Platt Senior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Planner</dc:title>
  <dc:creator>Debbie Slater</dc:creator>
  <cp:lastModifiedBy>Catherine Johnstone</cp:lastModifiedBy>
  <cp:revision>5</cp:revision>
  <dcterms:created xsi:type="dcterms:W3CDTF">2020-05-18T08:56:26Z</dcterms:created>
  <dcterms:modified xsi:type="dcterms:W3CDTF">2020-06-01T10:06:05Z</dcterms:modified>
</cp:coreProperties>
</file>